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 id="2147483681" r:id="rId3"/>
    <p:sldMasterId id="2147483695" r:id="rId4"/>
    <p:sldMasterId id="2147483707" r:id="rId5"/>
    <p:sldMasterId id="2147483721" r:id="rId6"/>
  </p:sldMasterIdLst>
  <p:notesMasterIdLst>
    <p:notesMasterId r:id="rId74"/>
  </p:notesMasterIdLst>
  <p:sldIdLst>
    <p:sldId id="280" r:id="rId7"/>
    <p:sldId id="669" r:id="rId8"/>
    <p:sldId id="297" r:id="rId9"/>
    <p:sldId id="275" r:id="rId10"/>
    <p:sldId id="290" r:id="rId11"/>
    <p:sldId id="274" r:id="rId12"/>
    <p:sldId id="289" r:id="rId13"/>
    <p:sldId id="670" r:id="rId14"/>
    <p:sldId id="672" r:id="rId15"/>
    <p:sldId id="675" r:id="rId16"/>
    <p:sldId id="676" r:id="rId17"/>
    <p:sldId id="677" r:id="rId18"/>
    <p:sldId id="679" r:id="rId19"/>
    <p:sldId id="673" r:id="rId20"/>
    <p:sldId id="674" r:id="rId21"/>
    <p:sldId id="671" r:id="rId22"/>
    <p:sldId id="678" r:id="rId23"/>
    <p:sldId id="680" r:id="rId24"/>
    <p:sldId id="681" r:id="rId25"/>
    <p:sldId id="683" r:id="rId26"/>
    <p:sldId id="684" r:id="rId27"/>
    <p:sldId id="685" r:id="rId28"/>
    <p:sldId id="686" r:id="rId29"/>
    <p:sldId id="682" r:id="rId30"/>
    <p:sldId id="696" r:id="rId31"/>
    <p:sldId id="688" r:id="rId32"/>
    <p:sldId id="697" r:id="rId33"/>
    <p:sldId id="689" r:id="rId34"/>
    <p:sldId id="691" r:id="rId35"/>
    <p:sldId id="692" r:id="rId36"/>
    <p:sldId id="702" r:id="rId37"/>
    <p:sldId id="690" r:id="rId38"/>
    <p:sldId id="703" r:id="rId39"/>
    <p:sldId id="693" r:id="rId40"/>
    <p:sldId id="698" r:id="rId41"/>
    <p:sldId id="704" r:id="rId42"/>
    <p:sldId id="699" r:id="rId43"/>
    <p:sldId id="705" r:id="rId44"/>
    <p:sldId id="700" r:id="rId45"/>
    <p:sldId id="701" r:id="rId46"/>
    <p:sldId id="279" r:id="rId47"/>
    <p:sldId id="268" r:id="rId48"/>
    <p:sldId id="284" r:id="rId49"/>
    <p:sldId id="668" r:id="rId50"/>
    <p:sldId id="296" r:id="rId51"/>
    <p:sldId id="298" r:id="rId52"/>
    <p:sldId id="286" r:id="rId53"/>
    <p:sldId id="294" r:id="rId54"/>
    <p:sldId id="623" r:id="rId55"/>
    <p:sldId id="299" r:id="rId56"/>
    <p:sldId id="287" r:id="rId57"/>
    <p:sldId id="665" r:id="rId58"/>
    <p:sldId id="666" r:id="rId59"/>
    <p:sldId id="659" r:id="rId60"/>
    <p:sldId id="288" r:id="rId61"/>
    <p:sldId id="291" r:id="rId62"/>
    <p:sldId id="661" r:id="rId63"/>
    <p:sldId id="667" r:id="rId64"/>
    <p:sldId id="653" r:id="rId65"/>
    <p:sldId id="655" r:id="rId66"/>
    <p:sldId id="654" r:id="rId67"/>
    <p:sldId id="660" r:id="rId68"/>
    <p:sldId id="663" r:id="rId69"/>
    <p:sldId id="664" r:id="rId70"/>
    <p:sldId id="662" r:id="rId71"/>
    <p:sldId id="656" r:id="rId72"/>
    <p:sldId id="657" r:id="rId73"/>
  </p:sldIdLst>
  <p:sldSz cx="12192000" cy="6858000"/>
  <p:notesSz cx="4279900" cy="5486400"/>
  <p:defaultTextStyle>
    <a:defPPr>
      <a:defRPr lang="nb-NO"/>
    </a:defPPr>
    <a:lvl1pPr marL="0" algn="l" defTabSz="914263" rtl="0" eaLnBrk="1" latinLnBrk="0" hangingPunct="1">
      <a:defRPr sz="1799" kern="1200">
        <a:solidFill>
          <a:schemeClr val="tx1"/>
        </a:solidFill>
        <a:latin typeface="+mn-lt"/>
        <a:ea typeface="+mn-ea"/>
        <a:cs typeface="+mn-cs"/>
      </a:defRPr>
    </a:lvl1pPr>
    <a:lvl2pPr marL="457131" algn="l" defTabSz="914263" rtl="0" eaLnBrk="1" latinLnBrk="0" hangingPunct="1">
      <a:defRPr sz="1799" kern="1200">
        <a:solidFill>
          <a:schemeClr val="tx1"/>
        </a:solidFill>
        <a:latin typeface="+mn-lt"/>
        <a:ea typeface="+mn-ea"/>
        <a:cs typeface="+mn-cs"/>
      </a:defRPr>
    </a:lvl2pPr>
    <a:lvl3pPr marL="914263" algn="l" defTabSz="914263" rtl="0" eaLnBrk="1" latinLnBrk="0" hangingPunct="1">
      <a:defRPr sz="1799" kern="1200">
        <a:solidFill>
          <a:schemeClr val="tx1"/>
        </a:solidFill>
        <a:latin typeface="+mn-lt"/>
        <a:ea typeface="+mn-ea"/>
        <a:cs typeface="+mn-cs"/>
      </a:defRPr>
    </a:lvl3pPr>
    <a:lvl4pPr marL="1371394" algn="l" defTabSz="914263" rtl="0" eaLnBrk="1" latinLnBrk="0" hangingPunct="1">
      <a:defRPr sz="1799" kern="1200">
        <a:solidFill>
          <a:schemeClr val="tx1"/>
        </a:solidFill>
        <a:latin typeface="+mn-lt"/>
        <a:ea typeface="+mn-ea"/>
        <a:cs typeface="+mn-cs"/>
      </a:defRPr>
    </a:lvl4pPr>
    <a:lvl5pPr marL="1828525" algn="l" defTabSz="914263" rtl="0" eaLnBrk="1" latinLnBrk="0" hangingPunct="1">
      <a:defRPr sz="1799" kern="1200">
        <a:solidFill>
          <a:schemeClr val="tx1"/>
        </a:solidFill>
        <a:latin typeface="+mn-lt"/>
        <a:ea typeface="+mn-ea"/>
        <a:cs typeface="+mn-cs"/>
      </a:defRPr>
    </a:lvl5pPr>
    <a:lvl6pPr marL="2285657" algn="l" defTabSz="914263" rtl="0" eaLnBrk="1" latinLnBrk="0" hangingPunct="1">
      <a:defRPr sz="1799" kern="1200">
        <a:solidFill>
          <a:schemeClr val="tx1"/>
        </a:solidFill>
        <a:latin typeface="+mn-lt"/>
        <a:ea typeface="+mn-ea"/>
        <a:cs typeface="+mn-cs"/>
      </a:defRPr>
    </a:lvl6pPr>
    <a:lvl7pPr marL="2742789" algn="l" defTabSz="914263" rtl="0" eaLnBrk="1" latinLnBrk="0" hangingPunct="1">
      <a:defRPr sz="1799" kern="1200">
        <a:solidFill>
          <a:schemeClr val="tx1"/>
        </a:solidFill>
        <a:latin typeface="+mn-lt"/>
        <a:ea typeface="+mn-ea"/>
        <a:cs typeface="+mn-cs"/>
      </a:defRPr>
    </a:lvl7pPr>
    <a:lvl8pPr marL="3199920" algn="l" defTabSz="914263" rtl="0" eaLnBrk="1" latinLnBrk="0" hangingPunct="1">
      <a:defRPr sz="1799" kern="1200">
        <a:solidFill>
          <a:schemeClr val="tx1"/>
        </a:solidFill>
        <a:latin typeface="+mn-lt"/>
        <a:ea typeface="+mn-ea"/>
        <a:cs typeface="+mn-cs"/>
      </a:defRPr>
    </a:lvl8pPr>
    <a:lvl9pPr marL="3657051" algn="l" defTabSz="914263" rtl="0" eaLnBrk="1" latinLnBrk="0" hangingPunct="1">
      <a:defRPr sz="1799"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1728" userDrawn="1">
          <p15:clr>
            <a:srgbClr val="A4A3A4"/>
          </p15:clr>
        </p15:guide>
        <p15:guide id="2" pos="134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090AFE-5D63-4521-AFC2-F1FF6A824B8D}" v="2" dt="2019-02-10T22:13:02.93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9630" autoAdjust="0"/>
  </p:normalViewPr>
  <p:slideViewPr>
    <p:cSldViewPr snapToGrid="0">
      <p:cViewPr varScale="1">
        <p:scale>
          <a:sx n="86" d="100"/>
          <a:sy n="86" d="100"/>
        </p:scale>
        <p:origin x="562" y="5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96" d="100"/>
          <a:sy n="96" d="100"/>
        </p:scale>
        <p:origin x="2880" y="102"/>
      </p:cViewPr>
      <p:guideLst>
        <p:guide orient="horz" pos="1728"/>
        <p:guide pos="134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slide" Target="slides/slide62.xml"/><Relationship Id="rId76" Type="http://schemas.openxmlformats.org/officeDocument/2006/relationships/viewProps" Target="viewProps.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Master" Target="slideMasters/slideMaster5.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ristoffer Nyborg Gregertsen" userId="a19528af-3d1d-4def-8b28-762339a424c3" providerId="ADAL" clId="{99090AFE-5D63-4521-AFC2-F1FF6A824B8D}"/>
    <pc:docChg chg="modSld modNotesMaster">
      <pc:chgData name="Kristoffer Nyborg Gregertsen" userId="a19528af-3d1d-4def-8b28-762339a424c3" providerId="ADAL" clId="{99090AFE-5D63-4521-AFC2-F1FF6A824B8D}" dt="2019-02-10T22:13:02.930" v="1"/>
      <pc:docMkLst>
        <pc:docMk/>
      </pc:docMkLst>
      <pc:sldChg chg="modNotes">
        <pc:chgData name="Kristoffer Nyborg Gregertsen" userId="a19528af-3d1d-4def-8b28-762339a424c3" providerId="ADAL" clId="{99090AFE-5D63-4521-AFC2-F1FF6A824B8D}" dt="2019-02-10T22:13:02.930" v="1"/>
        <pc:sldMkLst>
          <pc:docMk/>
          <pc:sldMk cId="3808597179" sldId="297"/>
        </pc:sldMkLst>
      </pc:sldChg>
    </pc:docChg>
  </pc:docChgLst>
  <pc:docChgLst>
    <pc:chgData name="Kristoffer Nyborg Gregertsen" userId="a19528af-3d1d-4def-8b28-762339a424c3" providerId="ADAL" clId="{89177936-8DBA-47D4-B793-C7ACF7A28BA1}"/>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ssholder for topptekst 1"/>
          <p:cNvSpPr>
            <a:spLocks noGrp="1"/>
          </p:cNvSpPr>
          <p:nvPr>
            <p:ph type="hdr" sz="quarter"/>
          </p:nvPr>
        </p:nvSpPr>
        <p:spPr>
          <a:xfrm>
            <a:off x="0" y="0"/>
            <a:ext cx="1854623" cy="275273"/>
          </a:xfrm>
          <a:prstGeom prst="rect">
            <a:avLst/>
          </a:prstGeom>
        </p:spPr>
        <p:txBody>
          <a:bodyPr vert="horz" lIns="55804" tIns="27902" rIns="55804" bIns="27902" rtlCol="0"/>
          <a:lstStyle>
            <a:lvl1pPr algn="l">
              <a:defRPr sz="700"/>
            </a:lvl1pPr>
          </a:lstStyle>
          <a:p>
            <a:endParaRPr lang="en-GB"/>
          </a:p>
        </p:txBody>
      </p:sp>
      <p:sp>
        <p:nvSpPr>
          <p:cNvPr id="3" name="Plassholder for dato 2"/>
          <p:cNvSpPr>
            <a:spLocks noGrp="1"/>
          </p:cNvSpPr>
          <p:nvPr>
            <p:ph type="dt" idx="1"/>
          </p:nvPr>
        </p:nvSpPr>
        <p:spPr>
          <a:xfrm>
            <a:off x="2424287" y="0"/>
            <a:ext cx="1854623" cy="275273"/>
          </a:xfrm>
          <a:prstGeom prst="rect">
            <a:avLst/>
          </a:prstGeom>
        </p:spPr>
        <p:txBody>
          <a:bodyPr vert="horz" lIns="55804" tIns="27902" rIns="55804" bIns="27902" rtlCol="0"/>
          <a:lstStyle>
            <a:lvl1pPr algn="r">
              <a:defRPr sz="700"/>
            </a:lvl1pPr>
          </a:lstStyle>
          <a:p>
            <a:fld id="{25CAC034-CD78-49B0-BCA6-1A6DED00F801}" type="datetimeFigureOut">
              <a:rPr lang="en-GB" smtClean="0"/>
              <a:t>10/02/2019</a:t>
            </a:fld>
            <a:endParaRPr lang="en-GB"/>
          </a:p>
        </p:txBody>
      </p:sp>
      <p:sp>
        <p:nvSpPr>
          <p:cNvPr id="4" name="Plassholder for lysbilde 3"/>
          <p:cNvSpPr>
            <a:spLocks noGrp="1" noRot="1" noChangeAspect="1"/>
          </p:cNvSpPr>
          <p:nvPr>
            <p:ph type="sldImg" idx="2"/>
          </p:nvPr>
        </p:nvSpPr>
        <p:spPr>
          <a:xfrm>
            <a:off x="493713" y="685800"/>
            <a:ext cx="3292475" cy="1852613"/>
          </a:xfrm>
          <a:prstGeom prst="rect">
            <a:avLst/>
          </a:prstGeom>
          <a:noFill/>
          <a:ln w="12700">
            <a:solidFill>
              <a:prstClr val="black"/>
            </a:solidFill>
          </a:ln>
        </p:spPr>
        <p:txBody>
          <a:bodyPr vert="horz" lIns="55804" tIns="27902" rIns="55804" bIns="27902" rtlCol="0" anchor="ctr"/>
          <a:lstStyle/>
          <a:p>
            <a:endParaRPr lang="en-GB"/>
          </a:p>
        </p:txBody>
      </p:sp>
      <p:sp>
        <p:nvSpPr>
          <p:cNvPr id="5" name="Plassholder for notater 4"/>
          <p:cNvSpPr>
            <a:spLocks noGrp="1"/>
          </p:cNvSpPr>
          <p:nvPr>
            <p:ph type="body" sz="quarter" idx="3"/>
          </p:nvPr>
        </p:nvSpPr>
        <p:spPr>
          <a:xfrm>
            <a:off x="427990" y="2640330"/>
            <a:ext cx="3423920" cy="2160270"/>
          </a:xfrm>
          <a:prstGeom prst="rect">
            <a:avLst/>
          </a:prstGeom>
        </p:spPr>
        <p:txBody>
          <a:bodyPr vert="horz" lIns="55804" tIns="27902" rIns="55804" bIns="27902" rtlCol="0"/>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endParaRPr lang="en-GB"/>
          </a:p>
        </p:txBody>
      </p:sp>
      <p:sp>
        <p:nvSpPr>
          <p:cNvPr id="6" name="Plassholder for bunntekst 5"/>
          <p:cNvSpPr>
            <a:spLocks noGrp="1"/>
          </p:cNvSpPr>
          <p:nvPr>
            <p:ph type="ftr" sz="quarter" idx="4"/>
          </p:nvPr>
        </p:nvSpPr>
        <p:spPr>
          <a:xfrm>
            <a:off x="0" y="5211129"/>
            <a:ext cx="1854623" cy="275272"/>
          </a:xfrm>
          <a:prstGeom prst="rect">
            <a:avLst/>
          </a:prstGeom>
        </p:spPr>
        <p:txBody>
          <a:bodyPr vert="horz" lIns="55804" tIns="27902" rIns="55804" bIns="27902" rtlCol="0" anchor="b"/>
          <a:lstStyle>
            <a:lvl1pPr algn="l">
              <a:defRPr sz="700"/>
            </a:lvl1pPr>
          </a:lstStyle>
          <a:p>
            <a:endParaRPr lang="en-GB"/>
          </a:p>
        </p:txBody>
      </p:sp>
      <p:sp>
        <p:nvSpPr>
          <p:cNvPr id="7" name="Plassholder for lysbildenummer 6"/>
          <p:cNvSpPr>
            <a:spLocks noGrp="1"/>
          </p:cNvSpPr>
          <p:nvPr>
            <p:ph type="sldNum" sz="quarter" idx="5"/>
          </p:nvPr>
        </p:nvSpPr>
        <p:spPr>
          <a:xfrm>
            <a:off x="2424287" y="5211129"/>
            <a:ext cx="1854623" cy="275272"/>
          </a:xfrm>
          <a:prstGeom prst="rect">
            <a:avLst/>
          </a:prstGeom>
        </p:spPr>
        <p:txBody>
          <a:bodyPr vert="horz" lIns="55804" tIns="27902" rIns="55804" bIns="27902" rtlCol="0" anchor="b"/>
          <a:lstStyle>
            <a:lvl1pPr algn="r">
              <a:defRPr sz="700"/>
            </a:lvl1pPr>
          </a:lstStyle>
          <a:p>
            <a:fld id="{0533E418-C684-4945-99FD-AD67B519583E}" type="slidenum">
              <a:rPr lang="en-GB" smtClean="0"/>
              <a:t>‹#›</a:t>
            </a:fld>
            <a:endParaRPr lang="en-GB"/>
          </a:p>
        </p:txBody>
      </p:sp>
    </p:spTree>
    <p:extLst>
      <p:ext uri="{BB962C8B-B14F-4D97-AF65-F5344CB8AC3E}">
        <p14:creationId xmlns:p14="http://schemas.microsoft.com/office/powerpoint/2010/main" val="1647407781"/>
      </p:ext>
    </p:extLst>
  </p:cSld>
  <p:clrMap bg1="lt1" tx1="dk1" bg2="lt2" tx2="dk2" accent1="accent1" accent2="accent2" accent3="accent3" accent4="accent4" accent5="accent5" accent6="accent6" hlink="hlink" folHlink="folHlink"/>
  <p:notesStyle>
    <a:lvl1pPr marL="0" algn="l" defTabSz="457154" rtl="0" eaLnBrk="1" latinLnBrk="0" hangingPunct="1">
      <a:defRPr sz="600" kern="1200">
        <a:solidFill>
          <a:schemeClr val="tx1"/>
        </a:solidFill>
        <a:latin typeface="+mn-lt"/>
        <a:ea typeface="+mn-ea"/>
        <a:cs typeface="+mn-cs"/>
      </a:defRPr>
    </a:lvl1pPr>
    <a:lvl2pPr marL="228577" algn="l" defTabSz="457154" rtl="0" eaLnBrk="1" latinLnBrk="0" hangingPunct="1">
      <a:defRPr sz="600" kern="1200">
        <a:solidFill>
          <a:schemeClr val="tx1"/>
        </a:solidFill>
        <a:latin typeface="+mn-lt"/>
        <a:ea typeface="+mn-ea"/>
        <a:cs typeface="+mn-cs"/>
      </a:defRPr>
    </a:lvl2pPr>
    <a:lvl3pPr marL="457154" algn="l" defTabSz="457154" rtl="0" eaLnBrk="1" latinLnBrk="0" hangingPunct="1">
      <a:defRPr sz="600" kern="1200">
        <a:solidFill>
          <a:schemeClr val="tx1"/>
        </a:solidFill>
        <a:latin typeface="+mn-lt"/>
        <a:ea typeface="+mn-ea"/>
        <a:cs typeface="+mn-cs"/>
      </a:defRPr>
    </a:lvl3pPr>
    <a:lvl4pPr marL="685731" algn="l" defTabSz="457154" rtl="0" eaLnBrk="1" latinLnBrk="0" hangingPunct="1">
      <a:defRPr sz="600" kern="1200">
        <a:solidFill>
          <a:schemeClr val="tx1"/>
        </a:solidFill>
        <a:latin typeface="+mn-lt"/>
        <a:ea typeface="+mn-ea"/>
        <a:cs typeface="+mn-cs"/>
      </a:defRPr>
    </a:lvl4pPr>
    <a:lvl5pPr marL="914309" algn="l" defTabSz="457154" rtl="0" eaLnBrk="1" latinLnBrk="0" hangingPunct="1">
      <a:defRPr sz="600" kern="1200">
        <a:solidFill>
          <a:schemeClr val="tx1"/>
        </a:solidFill>
        <a:latin typeface="+mn-lt"/>
        <a:ea typeface="+mn-ea"/>
        <a:cs typeface="+mn-cs"/>
      </a:defRPr>
    </a:lvl5pPr>
    <a:lvl6pPr marL="1142886" algn="l" defTabSz="457154" rtl="0" eaLnBrk="1" latinLnBrk="0" hangingPunct="1">
      <a:defRPr sz="600" kern="1200">
        <a:solidFill>
          <a:schemeClr val="tx1"/>
        </a:solidFill>
        <a:latin typeface="+mn-lt"/>
        <a:ea typeface="+mn-ea"/>
        <a:cs typeface="+mn-cs"/>
      </a:defRPr>
    </a:lvl6pPr>
    <a:lvl7pPr marL="1371462" algn="l" defTabSz="457154" rtl="0" eaLnBrk="1" latinLnBrk="0" hangingPunct="1">
      <a:defRPr sz="600" kern="1200">
        <a:solidFill>
          <a:schemeClr val="tx1"/>
        </a:solidFill>
        <a:latin typeface="+mn-lt"/>
        <a:ea typeface="+mn-ea"/>
        <a:cs typeface="+mn-cs"/>
      </a:defRPr>
    </a:lvl7pPr>
    <a:lvl8pPr marL="1600040" algn="l" defTabSz="457154" rtl="0" eaLnBrk="1" latinLnBrk="0" hangingPunct="1">
      <a:defRPr sz="600" kern="1200">
        <a:solidFill>
          <a:schemeClr val="tx1"/>
        </a:solidFill>
        <a:latin typeface="+mn-lt"/>
        <a:ea typeface="+mn-ea"/>
        <a:cs typeface="+mn-cs"/>
      </a:defRPr>
    </a:lvl8pPr>
    <a:lvl9pPr marL="1828617" algn="l" defTabSz="457154" rtl="0" eaLnBrk="1" latinLnBrk="0" hangingPunct="1">
      <a:defRPr sz="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1</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437484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10</a:t>
            </a:fld>
            <a:endParaRPr lang="en-GB" dirty="0"/>
          </a:p>
        </p:txBody>
      </p:sp>
    </p:spTree>
    <p:extLst>
      <p:ext uri="{BB962C8B-B14F-4D97-AF65-F5344CB8AC3E}">
        <p14:creationId xmlns:p14="http://schemas.microsoft.com/office/powerpoint/2010/main" val="42775507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11</a:t>
            </a:fld>
            <a:endParaRPr lang="en-GB" dirty="0"/>
          </a:p>
        </p:txBody>
      </p:sp>
    </p:spTree>
    <p:extLst>
      <p:ext uri="{BB962C8B-B14F-4D97-AF65-F5344CB8AC3E}">
        <p14:creationId xmlns:p14="http://schemas.microsoft.com/office/powerpoint/2010/main" val="10617856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12</a:t>
            </a:fld>
            <a:endParaRPr lang="en-GB" dirty="0"/>
          </a:p>
        </p:txBody>
      </p:sp>
    </p:spTree>
    <p:extLst>
      <p:ext uri="{BB962C8B-B14F-4D97-AF65-F5344CB8AC3E}">
        <p14:creationId xmlns:p14="http://schemas.microsoft.com/office/powerpoint/2010/main" val="121696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13</a:t>
            </a:fld>
            <a:endParaRPr lang="en-GB" dirty="0"/>
          </a:p>
        </p:txBody>
      </p:sp>
    </p:spTree>
    <p:extLst>
      <p:ext uri="{BB962C8B-B14F-4D97-AF65-F5344CB8AC3E}">
        <p14:creationId xmlns:p14="http://schemas.microsoft.com/office/powerpoint/2010/main" val="44643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14</a:t>
            </a:fld>
            <a:endParaRPr lang="en-GB" dirty="0"/>
          </a:p>
        </p:txBody>
      </p:sp>
    </p:spTree>
    <p:extLst>
      <p:ext uri="{BB962C8B-B14F-4D97-AF65-F5344CB8AC3E}">
        <p14:creationId xmlns:p14="http://schemas.microsoft.com/office/powerpoint/2010/main" val="3283406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15</a:t>
            </a:fld>
            <a:endParaRPr lang="en-GB" dirty="0"/>
          </a:p>
        </p:txBody>
      </p:sp>
    </p:spTree>
    <p:extLst>
      <p:ext uri="{BB962C8B-B14F-4D97-AF65-F5344CB8AC3E}">
        <p14:creationId xmlns:p14="http://schemas.microsoft.com/office/powerpoint/2010/main" val="3118087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16</a:t>
            </a:fld>
            <a:endParaRPr lang="en-GB" dirty="0"/>
          </a:p>
        </p:txBody>
      </p:sp>
    </p:spTree>
    <p:extLst>
      <p:ext uri="{BB962C8B-B14F-4D97-AF65-F5344CB8AC3E}">
        <p14:creationId xmlns:p14="http://schemas.microsoft.com/office/powerpoint/2010/main" val="822325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17</a:t>
            </a:fld>
            <a:endParaRPr lang="en-GB" dirty="0"/>
          </a:p>
        </p:txBody>
      </p:sp>
    </p:spTree>
    <p:extLst>
      <p:ext uri="{BB962C8B-B14F-4D97-AF65-F5344CB8AC3E}">
        <p14:creationId xmlns:p14="http://schemas.microsoft.com/office/powerpoint/2010/main" val="9742310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18</a:t>
            </a:fld>
            <a:endParaRPr lang="en-GB" dirty="0"/>
          </a:p>
        </p:txBody>
      </p:sp>
    </p:spTree>
    <p:extLst>
      <p:ext uri="{BB962C8B-B14F-4D97-AF65-F5344CB8AC3E}">
        <p14:creationId xmlns:p14="http://schemas.microsoft.com/office/powerpoint/2010/main" val="34186464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19</a:t>
            </a:fld>
            <a:endParaRPr lang="en-GB" dirty="0"/>
          </a:p>
        </p:txBody>
      </p:sp>
    </p:spTree>
    <p:extLst>
      <p:ext uri="{BB962C8B-B14F-4D97-AF65-F5344CB8AC3E}">
        <p14:creationId xmlns:p14="http://schemas.microsoft.com/office/powerpoint/2010/main" val="3503957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a:t>
            </a:fld>
            <a:endParaRPr lang="en-GB" dirty="0"/>
          </a:p>
        </p:txBody>
      </p:sp>
    </p:spTree>
    <p:extLst>
      <p:ext uri="{BB962C8B-B14F-4D97-AF65-F5344CB8AC3E}">
        <p14:creationId xmlns:p14="http://schemas.microsoft.com/office/powerpoint/2010/main" val="26301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20</a:t>
            </a:fld>
            <a:endParaRPr lang="en-GB" dirty="0"/>
          </a:p>
        </p:txBody>
      </p:sp>
    </p:spTree>
    <p:extLst>
      <p:ext uri="{BB962C8B-B14F-4D97-AF65-F5344CB8AC3E}">
        <p14:creationId xmlns:p14="http://schemas.microsoft.com/office/powerpoint/2010/main" val="1058088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21</a:t>
            </a:fld>
            <a:endParaRPr lang="en-GB" dirty="0"/>
          </a:p>
        </p:txBody>
      </p:sp>
    </p:spTree>
    <p:extLst>
      <p:ext uri="{BB962C8B-B14F-4D97-AF65-F5344CB8AC3E}">
        <p14:creationId xmlns:p14="http://schemas.microsoft.com/office/powerpoint/2010/main" val="22490795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22</a:t>
            </a:fld>
            <a:endParaRPr lang="en-GB" dirty="0"/>
          </a:p>
        </p:txBody>
      </p:sp>
    </p:spTree>
    <p:extLst>
      <p:ext uri="{BB962C8B-B14F-4D97-AF65-F5344CB8AC3E}">
        <p14:creationId xmlns:p14="http://schemas.microsoft.com/office/powerpoint/2010/main" val="1694030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23</a:t>
            </a:fld>
            <a:endParaRPr lang="en-GB" dirty="0"/>
          </a:p>
        </p:txBody>
      </p:sp>
    </p:spTree>
    <p:extLst>
      <p:ext uri="{BB962C8B-B14F-4D97-AF65-F5344CB8AC3E}">
        <p14:creationId xmlns:p14="http://schemas.microsoft.com/office/powerpoint/2010/main" val="34689824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24</a:t>
            </a:fld>
            <a:endParaRPr lang="en-GB" dirty="0"/>
          </a:p>
        </p:txBody>
      </p:sp>
    </p:spTree>
    <p:extLst>
      <p:ext uri="{BB962C8B-B14F-4D97-AF65-F5344CB8AC3E}">
        <p14:creationId xmlns:p14="http://schemas.microsoft.com/office/powerpoint/2010/main" val="16413862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25</a:t>
            </a:fld>
            <a:endParaRPr lang="en-GB" dirty="0"/>
          </a:p>
        </p:txBody>
      </p:sp>
    </p:spTree>
    <p:extLst>
      <p:ext uri="{BB962C8B-B14F-4D97-AF65-F5344CB8AC3E}">
        <p14:creationId xmlns:p14="http://schemas.microsoft.com/office/powerpoint/2010/main" val="22154101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26</a:t>
            </a:fld>
            <a:endParaRPr lang="en-GB" dirty="0"/>
          </a:p>
        </p:txBody>
      </p:sp>
    </p:spTree>
    <p:extLst>
      <p:ext uri="{BB962C8B-B14F-4D97-AF65-F5344CB8AC3E}">
        <p14:creationId xmlns:p14="http://schemas.microsoft.com/office/powerpoint/2010/main" val="2684017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27</a:t>
            </a:fld>
            <a:endParaRPr lang="en-GB" dirty="0"/>
          </a:p>
        </p:txBody>
      </p:sp>
    </p:spTree>
    <p:extLst>
      <p:ext uri="{BB962C8B-B14F-4D97-AF65-F5344CB8AC3E}">
        <p14:creationId xmlns:p14="http://schemas.microsoft.com/office/powerpoint/2010/main" val="4219330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28</a:t>
            </a:fld>
            <a:endParaRPr lang="en-GB" dirty="0"/>
          </a:p>
        </p:txBody>
      </p:sp>
    </p:spTree>
    <p:extLst>
      <p:ext uri="{BB962C8B-B14F-4D97-AF65-F5344CB8AC3E}">
        <p14:creationId xmlns:p14="http://schemas.microsoft.com/office/powerpoint/2010/main" val="3016945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29</a:t>
            </a:fld>
            <a:endParaRPr lang="en-GB" dirty="0"/>
          </a:p>
        </p:txBody>
      </p:sp>
    </p:spTree>
    <p:extLst>
      <p:ext uri="{BB962C8B-B14F-4D97-AF65-F5344CB8AC3E}">
        <p14:creationId xmlns:p14="http://schemas.microsoft.com/office/powerpoint/2010/main" val="3701979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3713" y="685800"/>
            <a:ext cx="3292475" cy="1852613"/>
          </a:xfrm>
        </p:spPr>
      </p:sp>
      <p:sp>
        <p:nvSpPr>
          <p:cNvPr id="3" name="Notes Placeholder 2"/>
          <p:cNvSpPr>
            <a:spLocks noGrp="1"/>
          </p:cNvSpPr>
          <p:nvPr>
            <p:ph type="body" idx="1"/>
          </p:nvPr>
        </p:nvSpPr>
        <p:spPr/>
        <p:txBody>
          <a:bodyPr/>
          <a:lstStyle/>
          <a:p>
            <a:r>
              <a:rPr lang="en-GB" i="1" dirty="0"/>
              <a:t>Detailed facts &amp; figures and more info</a:t>
            </a:r>
          </a:p>
          <a:p>
            <a:r>
              <a:rPr lang="en-GB" dirty="0"/>
              <a:t>During 2016, SINTEF worked on 5,722 projects for 3,952 small and large customers. Forty-one per cent of gross operating revenues (NOK 3.147) billion were generated directly from contract research projects for Norwegian private sector customers.</a:t>
            </a:r>
          </a:p>
          <a:p>
            <a:r>
              <a:rPr lang="en-GB" dirty="0"/>
              <a:t>International sales amounted to NOK 448 million. Fourteen per cent of SINTEF's operating revenues were generated from international projects. In 2016, SINTEF had customers in 63 countries worldwide, and EU-funded projects constituted about 50 per cent of international sales.</a:t>
            </a:r>
          </a:p>
          <a:p>
            <a:endParaRPr lang="en-GB" dirty="0"/>
          </a:p>
          <a:p>
            <a:r>
              <a:rPr lang="en-GB" dirty="0"/>
              <a:t>At the turn of the year SINTEF had 1,960 employees. Fifty-six per cent of our researchers have doctorate degrees, compared with 44 per cent in 2009. The proportion of women among our research scientists is 29 per cent, and 33 per cent among managerial personnel.</a:t>
            </a:r>
          </a:p>
          <a:p>
            <a:r>
              <a:rPr lang="en-GB" dirty="0"/>
              <a:t>Twenty-two per cent (432) of SINTEF's employees come from as many as 74 countries outside Norway. SINTEF's overseas employees provide a valuable source of scientific and cultural expertise. The majority of employees from outside Norway are from Germany and France.</a:t>
            </a:r>
          </a:p>
          <a:p>
            <a:endParaRPr lang="en-GB" dirty="0"/>
          </a:p>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3</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89265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30</a:t>
            </a:fld>
            <a:endParaRPr lang="en-GB" dirty="0"/>
          </a:p>
        </p:txBody>
      </p:sp>
    </p:spTree>
    <p:extLst>
      <p:ext uri="{BB962C8B-B14F-4D97-AF65-F5344CB8AC3E}">
        <p14:creationId xmlns:p14="http://schemas.microsoft.com/office/powerpoint/2010/main" val="32061671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31</a:t>
            </a:fld>
            <a:endParaRPr lang="en-GB" dirty="0"/>
          </a:p>
        </p:txBody>
      </p:sp>
    </p:spTree>
    <p:extLst>
      <p:ext uri="{BB962C8B-B14F-4D97-AF65-F5344CB8AC3E}">
        <p14:creationId xmlns:p14="http://schemas.microsoft.com/office/powerpoint/2010/main" val="2349705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32</a:t>
            </a:fld>
            <a:endParaRPr lang="en-GB" dirty="0"/>
          </a:p>
        </p:txBody>
      </p:sp>
    </p:spTree>
    <p:extLst>
      <p:ext uri="{BB962C8B-B14F-4D97-AF65-F5344CB8AC3E}">
        <p14:creationId xmlns:p14="http://schemas.microsoft.com/office/powerpoint/2010/main" val="8772139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33</a:t>
            </a:fld>
            <a:endParaRPr lang="en-GB" dirty="0"/>
          </a:p>
        </p:txBody>
      </p:sp>
    </p:spTree>
    <p:extLst>
      <p:ext uri="{BB962C8B-B14F-4D97-AF65-F5344CB8AC3E}">
        <p14:creationId xmlns:p14="http://schemas.microsoft.com/office/powerpoint/2010/main" val="609263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34</a:t>
            </a:fld>
            <a:endParaRPr lang="en-GB" dirty="0"/>
          </a:p>
        </p:txBody>
      </p:sp>
    </p:spTree>
    <p:extLst>
      <p:ext uri="{BB962C8B-B14F-4D97-AF65-F5344CB8AC3E}">
        <p14:creationId xmlns:p14="http://schemas.microsoft.com/office/powerpoint/2010/main" val="13139691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35</a:t>
            </a:fld>
            <a:endParaRPr lang="en-GB" dirty="0"/>
          </a:p>
        </p:txBody>
      </p:sp>
    </p:spTree>
    <p:extLst>
      <p:ext uri="{BB962C8B-B14F-4D97-AF65-F5344CB8AC3E}">
        <p14:creationId xmlns:p14="http://schemas.microsoft.com/office/powerpoint/2010/main" val="1153674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36</a:t>
            </a:fld>
            <a:endParaRPr lang="en-GB" dirty="0"/>
          </a:p>
        </p:txBody>
      </p:sp>
    </p:spTree>
    <p:extLst>
      <p:ext uri="{BB962C8B-B14F-4D97-AF65-F5344CB8AC3E}">
        <p14:creationId xmlns:p14="http://schemas.microsoft.com/office/powerpoint/2010/main" val="15709641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37</a:t>
            </a:fld>
            <a:endParaRPr lang="en-GB" dirty="0"/>
          </a:p>
        </p:txBody>
      </p:sp>
    </p:spTree>
    <p:extLst>
      <p:ext uri="{BB962C8B-B14F-4D97-AF65-F5344CB8AC3E}">
        <p14:creationId xmlns:p14="http://schemas.microsoft.com/office/powerpoint/2010/main" val="2477982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38</a:t>
            </a:fld>
            <a:endParaRPr lang="en-GB" dirty="0"/>
          </a:p>
        </p:txBody>
      </p:sp>
    </p:spTree>
    <p:extLst>
      <p:ext uri="{BB962C8B-B14F-4D97-AF65-F5344CB8AC3E}">
        <p14:creationId xmlns:p14="http://schemas.microsoft.com/office/powerpoint/2010/main" val="2438040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39</a:t>
            </a:fld>
            <a:endParaRPr lang="en-GB" dirty="0"/>
          </a:p>
        </p:txBody>
      </p:sp>
    </p:spTree>
    <p:extLst>
      <p:ext uri="{BB962C8B-B14F-4D97-AF65-F5344CB8AC3E}">
        <p14:creationId xmlns:p14="http://schemas.microsoft.com/office/powerpoint/2010/main" val="23811196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3426871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40</a:t>
            </a:fld>
            <a:endParaRPr lang="en-GB" dirty="0"/>
          </a:p>
        </p:txBody>
      </p:sp>
    </p:spTree>
    <p:extLst>
      <p:ext uri="{BB962C8B-B14F-4D97-AF65-F5344CB8AC3E}">
        <p14:creationId xmlns:p14="http://schemas.microsoft.com/office/powerpoint/2010/main" val="15577229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41</a:t>
            </a:fld>
            <a:endParaRPr lang="en-GB" dirty="0"/>
          </a:p>
        </p:txBody>
      </p:sp>
    </p:spTree>
    <p:extLst>
      <p:ext uri="{BB962C8B-B14F-4D97-AF65-F5344CB8AC3E}">
        <p14:creationId xmlns:p14="http://schemas.microsoft.com/office/powerpoint/2010/main" val="8900409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42</a:t>
            </a:fld>
            <a:endParaRPr lang="en-GB" dirty="0"/>
          </a:p>
        </p:txBody>
      </p:sp>
    </p:spTree>
    <p:extLst>
      <p:ext uri="{BB962C8B-B14F-4D97-AF65-F5344CB8AC3E}">
        <p14:creationId xmlns:p14="http://schemas.microsoft.com/office/powerpoint/2010/main" val="3051334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43</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4370593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44</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6869867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45</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3770408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46</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857593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47</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5459195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48</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892097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49</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65189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33E418-C684-4945-99FD-AD67B519583E}" type="slidenum">
              <a:rPr lang="en-GB" smtClean="0"/>
              <a:t>5</a:t>
            </a:fld>
            <a:endParaRPr lang="en-GB" dirty="0"/>
          </a:p>
        </p:txBody>
      </p:sp>
    </p:spTree>
    <p:extLst>
      <p:ext uri="{BB962C8B-B14F-4D97-AF65-F5344CB8AC3E}">
        <p14:creationId xmlns:p14="http://schemas.microsoft.com/office/powerpoint/2010/main" val="33713491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50</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1613523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51</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38180555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52</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569761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53</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2458688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54</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7522927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55</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5510293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56</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0338872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57</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4873406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58</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40366795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59</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3606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33E418-C684-4945-99FD-AD67B519583E}" type="slidenum">
              <a:rPr lang="en-GB" smtClean="0"/>
              <a:t>6</a:t>
            </a:fld>
            <a:endParaRPr lang="en-GB" dirty="0"/>
          </a:p>
        </p:txBody>
      </p:sp>
    </p:spTree>
    <p:extLst>
      <p:ext uri="{BB962C8B-B14F-4D97-AF65-F5344CB8AC3E}">
        <p14:creationId xmlns:p14="http://schemas.microsoft.com/office/powerpoint/2010/main" val="21184444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60</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41271627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61</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7278308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62</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8345285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63</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0553087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64</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38064959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65</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18214032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66</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1874450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defTabSz="557952">
              <a:defRPr/>
            </a:pPr>
            <a:fld id="{0533E418-C684-4945-99FD-AD67B519583E}" type="slidenum">
              <a:rPr lang="en-GB">
                <a:solidFill>
                  <a:prstClr val="black"/>
                </a:solidFill>
                <a:latin typeface="Calibri" panose="020F0502020204030204"/>
              </a:rPr>
              <a:pPr defTabSz="557952">
                <a:defRPr/>
              </a:pPr>
              <a:t>67</a:t>
            </a:fld>
            <a:endParaRPr lang="en-GB" dirty="0">
              <a:solidFill>
                <a:prstClr val="black"/>
              </a:solidFill>
              <a:latin typeface="Calibri" panose="020F0502020204030204"/>
            </a:endParaRPr>
          </a:p>
        </p:txBody>
      </p:sp>
    </p:spTree>
    <p:extLst>
      <p:ext uri="{BB962C8B-B14F-4D97-AF65-F5344CB8AC3E}">
        <p14:creationId xmlns:p14="http://schemas.microsoft.com/office/powerpoint/2010/main" val="25892234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533E418-C684-4945-99FD-AD67B519583E}" type="slidenum">
              <a:rPr lang="en-GB" smtClean="0"/>
              <a:t>7</a:t>
            </a:fld>
            <a:endParaRPr lang="en-GB" dirty="0"/>
          </a:p>
        </p:txBody>
      </p:sp>
    </p:spTree>
    <p:extLst>
      <p:ext uri="{BB962C8B-B14F-4D97-AF65-F5344CB8AC3E}">
        <p14:creationId xmlns:p14="http://schemas.microsoft.com/office/powerpoint/2010/main" val="253841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8</a:t>
            </a:fld>
            <a:endParaRPr lang="en-GB" dirty="0"/>
          </a:p>
        </p:txBody>
      </p:sp>
    </p:spTree>
    <p:extLst>
      <p:ext uri="{BB962C8B-B14F-4D97-AF65-F5344CB8AC3E}">
        <p14:creationId xmlns:p14="http://schemas.microsoft.com/office/powerpoint/2010/main" val="1283995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533E418-C684-4945-99FD-AD67B519583E}" type="slidenum">
              <a:rPr lang="en-GB" smtClean="0"/>
              <a:t>9</a:t>
            </a:fld>
            <a:endParaRPr lang="en-GB" dirty="0"/>
          </a:p>
        </p:txBody>
      </p:sp>
    </p:spTree>
    <p:extLst>
      <p:ext uri="{BB962C8B-B14F-4D97-AF65-F5344CB8AC3E}">
        <p14:creationId xmlns:p14="http://schemas.microsoft.com/office/powerpoint/2010/main" val="1945536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3.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jpg"/><Relationship Id="rId1" Type="http://schemas.openxmlformats.org/officeDocument/2006/relationships/slideMaster" Target="../slideMasters/slideMaster6.xml"/><Relationship Id="rId4" Type="http://schemas.openxmlformats.org/officeDocument/2006/relationships/image" Target="../media/image22.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17" name="Bild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142406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4" name="Plassholder for innhold 3"/>
          <p:cNvSpPr>
            <a:spLocks noGrp="1"/>
          </p:cNvSpPr>
          <p:nvPr>
            <p:ph sz="half" idx="2"/>
          </p:nvPr>
        </p:nvSpPr>
        <p:spPr>
          <a:xfrm>
            <a:off x="95418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tekst 4"/>
          <p:cNvSpPr>
            <a:spLocks noGrp="1"/>
          </p:cNvSpPr>
          <p:nvPr>
            <p:ph type="body" sz="quarter" idx="3"/>
          </p:nvPr>
        </p:nvSpPr>
        <p:spPr>
          <a:xfrm>
            <a:off x="563507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6" name="Plassholder for innhold 5"/>
          <p:cNvSpPr>
            <a:spLocks noGrp="1"/>
          </p:cNvSpPr>
          <p:nvPr>
            <p:ph sz="quarter" idx="4"/>
          </p:nvPr>
        </p:nvSpPr>
        <p:spPr>
          <a:xfrm>
            <a:off x="563507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0846632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0980477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1943840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Tittel 1"/>
          <p:cNvSpPr>
            <a:spLocks noGrp="1"/>
          </p:cNvSpPr>
          <p:nvPr>
            <p:ph type="title" hasCustomPrompt="1"/>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11"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Tree>
    <p:extLst>
      <p:ext uri="{BB962C8B-B14F-4D97-AF65-F5344CB8AC3E}">
        <p14:creationId xmlns:p14="http://schemas.microsoft.com/office/powerpoint/2010/main" val="3295002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innhold 2"/>
          <p:cNvSpPr>
            <a:spLocks noGrp="1"/>
          </p:cNvSpPr>
          <p:nvPr>
            <p:ph idx="1" hasCustomPrompt="1"/>
          </p:nvPr>
        </p:nvSpPr>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869758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6715276" y="907674"/>
            <a:ext cx="4986948"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2" name="Plassholder for bilde 1"/>
          <p:cNvSpPr>
            <a:spLocks noGrp="1"/>
          </p:cNvSpPr>
          <p:nvPr>
            <p:ph type="pic" sz="quarter" idx="13"/>
          </p:nvPr>
        </p:nvSpPr>
        <p:spPr>
          <a:xfrm>
            <a:off x="0" y="0"/>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345404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965263" y="2700338"/>
            <a:ext cx="4654854" cy="3420428"/>
          </a:xfrm>
        </p:spPr>
        <p:txBody>
          <a:bodyPr>
            <a:noAutofit/>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965264" y="907674"/>
            <a:ext cx="4654853"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
        <p:nvSpPr>
          <p:cNvPr id="9" name="Plassholder for bilde 1"/>
          <p:cNvSpPr>
            <a:spLocks noGrp="1"/>
          </p:cNvSpPr>
          <p:nvPr>
            <p:ph type="pic" sz="quarter" idx="13"/>
          </p:nvPr>
        </p:nvSpPr>
        <p:spPr>
          <a:xfrm>
            <a:off x="6092440" y="-858"/>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10"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2"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933194907"/>
      </p:ext>
    </p:extLst>
  </p:cSld>
  <p:clrMapOvr>
    <a:masterClrMapping/>
  </p:clrMapOvr>
  <p:extLst mod="1">
    <p:ext uri="{DCECCB84-F9BA-43D5-87BE-67443E8EF086}">
      <p15:sldGuideLst xmlns:p15="http://schemas.microsoft.com/office/powerpoint/2012/main">
        <p15:guide id="1" pos="1216"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tx2">
              <a:lumMod val="50000"/>
            </a:schemeClr>
          </a:solidFill>
        </p:spPr>
        <p:txBody>
          <a:bodyPr tIns="2880576" anchor="t" anchorCtr="1">
            <a:normAutofit/>
          </a:bodyPr>
          <a:lstStyle>
            <a:lvl1pPr marL="0" indent="0">
              <a:buNone/>
              <a:defRPr sz="1500"/>
            </a:lvl1pPr>
          </a:lstStyle>
          <a:p>
            <a:endParaRPr lang="en-GB"/>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2"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3"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4"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5859813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5635070"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12032405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 innholdsdeler blå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0" y="2700338"/>
            <a:ext cx="5980773"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7075892" y="2700338"/>
            <a:ext cx="2880000"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2859027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innhold 2"/>
          <p:cNvSpPr>
            <a:spLocks noGrp="1"/>
          </p:cNvSpPr>
          <p:nvPr>
            <p:ph idx="1"/>
          </p:nvPr>
        </p:nvSpPr>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22125582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tekst 4"/>
          <p:cNvSpPr>
            <a:spLocks noGrp="1"/>
          </p:cNvSpPr>
          <p:nvPr>
            <p:ph type="body" sz="quarter" idx="3" hasCustomPrompt="1"/>
          </p:nvPr>
        </p:nvSpPr>
        <p:spPr>
          <a:xfrm>
            <a:off x="5635070"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6" name="Plassholder for innhold 5"/>
          <p:cNvSpPr>
            <a:spLocks noGrp="1"/>
          </p:cNvSpPr>
          <p:nvPr>
            <p:ph sz="quarter" idx="4" hasCustomPrompt="1"/>
          </p:nvPr>
        </p:nvSpPr>
        <p:spPr>
          <a:xfrm>
            <a:off x="5635070"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271451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Avslutningsslide">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4" name="TekstSylinder 3"/>
          <p:cNvSpPr txBox="1"/>
          <p:nvPr userDrawn="1"/>
        </p:nvSpPr>
        <p:spPr>
          <a:xfrm>
            <a:off x="1274052" y="3605753"/>
            <a:ext cx="9510538" cy="432116"/>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FFFFFF"/>
                </a:solidFill>
                <a:effectLst/>
                <a:uLnTx/>
                <a:uFillTx/>
                <a:latin typeface="+mn-lt"/>
                <a:ea typeface="+mn-ea"/>
                <a:cs typeface="+mn-cs"/>
              </a:rPr>
              <a:t>Teknologi</a:t>
            </a:r>
            <a:r>
              <a:rPr kumimoji="0" lang="en-GB" sz="2400" b="0" i="0" u="none" strike="noStrike" kern="1200" cap="none" spc="0" normalizeH="0" baseline="0" noProof="0" dirty="0">
                <a:ln>
                  <a:noFill/>
                </a:ln>
                <a:solidFill>
                  <a:srgbClr val="FFFFFF"/>
                </a:solidFill>
                <a:effectLst/>
                <a:uLnTx/>
                <a:uFillTx/>
                <a:latin typeface="+mn-lt"/>
                <a:ea typeface="+mn-ea"/>
                <a:cs typeface="+mn-cs"/>
              </a:rPr>
              <a:t> for et </a:t>
            </a:r>
            <a:r>
              <a:rPr kumimoji="0" lang="en-GB" sz="2400" b="0" i="0" u="none" strike="noStrike" kern="1200" cap="none" spc="0" normalizeH="0" baseline="0" noProof="0" dirty="0" err="1">
                <a:ln>
                  <a:noFill/>
                </a:ln>
                <a:solidFill>
                  <a:srgbClr val="FFFFFF"/>
                </a:solidFill>
                <a:effectLst/>
                <a:uLnTx/>
                <a:uFillTx/>
                <a:latin typeface="+mn-lt"/>
                <a:ea typeface="+mn-ea"/>
                <a:cs typeface="+mn-cs"/>
              </a:rPr>
              <a:t>bedre</a:t>
            </a:r>
            <a:r>
              <a:rPr kumimoji="0" lang="en-GB" sz="2400" b="0" i="0" u="none" strike="noStrike" kern="1200" cap="none" spc="0" normalizeH="0" baseline="0" noProof="0" dirty="0">
                <a:ln>
                  <a:noFill/>
                </a:ln>
                <a:solidFill>
                  <a:srgbClr val="FFFFFF"/>
                </a:solidFill>
                <a:effectLst/>
                <a:uLnTx/>
                <a:uFillTx/>
                <a:latin typeface="+mn-lt"/>
                <a:ea typeface="+mn-ea"/>
                <a:cs typeface="+mn-cs"/>
              </a:rPr>
              <a:t> </a:t>
            </a:r>
            <a:r>
              <a:rPr kumimoji="0" lang="en-GB" sz="2400" b="0" i="0" u="none" strike="noStrike" kern="1200" cap="none" spc="0" normalizeH="0" baseline="0" noProof="0" dirty="0" err="1">
                <a:ln>
                  <a:noFill/>
                </a:ln>
                <a:solidFill>
                  <a:srgbClr val="FFFFFF"/>
                </a:solidFill>
                <a:effectLst/>
                <a:uLnTx/>
                <a:uFillTx/>
                <a:latin typeface="+mn-lt"/>
                <a:ea typeface="+mn-ea"/>
                <a:cs typeface="+mn-cs"/>
              </a:rPr>
              <a:t>samfunn</a:t>
            </a:r>
            <a:endParaRPr lang="en-GB" sz="1799" dirty="0"/>
          </a:p>
        </p:txBody>
      </p:sp>
    </p:spTree>
    <p:extLst>
      <p:ext uri="{BB962C8B-B14F-4D97-AF65-F5344CB8AC3E}">
        <p14:creationId xmlns:p14="http://schemas.microsoft.com/office/powerpoint/2010/main" val="13000280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Avslutningsslide engelsk">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10" name="TekstSylinder 9"/>
          <p:cNvSpPr txBox="1"/>
          <p:nvPr userDrawn="1"/>
        </p:nvSpPr>
        <p:spPr>
          <a:xfrm>
            <a:off x="1274052" y="3605754"/>
            <a:ext cx="9510538" cy="729430"/>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FFFFFF"/>
                </a:solidFill>
                <a:effectLst/>
                <a:uLnTx/>
                <a:uFillTx/>
                <a:latin typeface="+mn-lt"/>
                <a:ea typeface="+mn-ea"/>
                <a:cs typeface="+mn-cs"/>
              </a:rPr>
              <a:t>Technology for a better society</a:t>
            </a:r>
          </a:p>
          <a:p>
            <a:endParaRPr lang="en-GB" sz="1799" dirty="0"/>
          </a:p>
        </p:txBody>
      </p:sp>
    </p:spTree>
    <p:extLst>
      <p:ext uri="{BB962C8B-B14F-4D97-AF65-F5344CB8AC3E}">
        <p14:creationId xmlns:p14="http://schemas.microsoft.com/office/powerpoint/2010/main" val="38917702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grpSp>
        <p:nvGrpSpPr>
          <p:cNvPr id="6" name="AGENDA" hidden="1"/>
          <p:cNvGrpSpPr/>
          <p:nvPr userDrawn="1"/>
        </p:nvGrpSpPr>
        <p:grpSpPr>
          <a:xfrm>
            <a:off x="3160200" y="1"/>
            <a:ext cx="5871600" cy="647304"/>
            <a:chOff x="3160200" y="1"/>
            <a:chExt cx="5871600" cy="647304"/>
          </a:xfrm>
        </p:grpSpPr>
        <p:sp>
          <p:nvSpPr>
            <p:cNvPr id="7" name="TXTBOKS"/>
            <p:cNvSpPr/>
            <p:nvPr userDrawn="1"/>
          </p:nvSpPr>
          <p:spPr>
            <a:xfrm>
              <a:off x="3160200" y="1"/>
              <a:ext cx="5871600" cy="622878"/>
            </a:xfrm>
            <a:prstGeom prst="rect">
              <a:avLst/>
            </a:prstGeom>
            <a:solidFill>
              <a:srgbClr val="1A466E"/>
            </a:solidFill>
            <a:ln w="72000">
              <a:noFill/>
            </a:ln>
          </p:spPr>
          <p:style>
            <a:lnRef idx="2">
              <a:schemeClr val="accent1">
                <a:shade val="50000"/>
              </a:schemeClr>
            </a:lnRef>
            <a:fillRef idx="1">
              <a:schemeClr val="accent1"/>
            </a:fillRef>
            <a:effectRef idx="0">
              <a:schemeClr val="accent1"/>
            </a:effectRef>
            <a:fontRef idx="minor">
              <a:schemeClr val="lt1"/>
            </a:fontRef>
          </p:style>
          <p:txBody>
            <a:bodyPr lIns="864000" tIns="0" bIns="0" rtlCol="0" anchor="ctr"/>
            <a:lstStyle/>
            <a:p>
              <a:pPr algn="l"/>
              <a:r>
                <a:rPr lang="nb-NO" sz="2400" dirty="0" err="1">
                  <a:solidFill>
                    <a:srgbClr val="99B0C1"/>
                  </a:solidFill>
                </a:rPr>
                <a:t>Text</a:t>
              </a:r>
              <a:endParaRPr lang="nb-NO" sz="2400" dirty="0">
                <a:solidFill>
                  <a:srgbClr val="99B0C1"/>
                </a:solidFill>
              </a:endParaRPr>
            </a:p>
          </p:txBody>
        </p:sp>
        <p:sp>
          <p:nvSpPr>
            <p:cNvPr id="8" name="NRBOKS"/>
            <p:cNvSpPr/>
            <p:nvPr userDrawn="1"/>
          </p:nvSpPr>
          <p:spPr>
            <a:xfrm>
              <a:off x="3240590" y="44644"/>
              <a:ext cx="522000" cy="522000"/>
            </a:xfrm>
            <a:prstGeom prst="roundRect">
              <a:avLst/>
            </a:prstGeom>
            <a:solidFill>
              <a:srgbClr val="003C65"/>
            </a:solidFill>
            <a:ln w="72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3000" b="1" dirty="0">
                  <a:solidFill>
                    <a:srgbClr val="99B0C1"/>
                  </a:solidFill>
                </a:rPr>
                <a:t>1</a:t>
              </a:r>
            </a:p>
          </p:txBody>
        </p:sp>
        <p:sp>
          <p:nvSpPr>
            <p:cNvPr id="9" name="LINJE"/>
            <p:cNvSpPr/>
            <p:nvPr userDrawn="1"/>
          </p:nvSpPr>
          <p:spPr>
            <a:xfrm>
              <a:off x="3160200" y="622105"/>
              <a:ext cx="5871600" cy="25200"/>
            </a:xfrm>
            <a:prstGeom prst="rect">
              <a:avLst/>
            </a:prstGeom>
            <a:solidFill>
              <a:srgbClr val="3B6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23429465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765830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1118782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tellysbilde">
    <p:spTree>
      <p:nvGrpSpPr>
        <p:cNvPr id="1" name=""/>
        <p:cNvGrpSpPr/>
        <p:nvPr/>
      </p:nvGrpSpPr>
      <p:grpSpPr>
        <a:xfrm>
          <a:off x="0" y="0"/>
          <a:ext cx="0" cy="0"/>
          <a:chOff x="0" y="0"/>
          <a:chExt cx="0" cy="0"/>
        </a:xfrm>
      </p:grpSpPr>
      <p:sp>
        <p:nvSpPr>
          <p:cNvPr id="10" name="Plassholder for bilde 9"/>
          <p:cNvSpPr>
            <a:spLocks noGrp="1"/>
          </p:cNvSpPr>
          <p:nvPr>
            <p:ph type="pic" sz="quarter" idx="12" hasCustomPrompt="1"/>
          </p:nvPr>
        </p:nvSpPr>
        <p:spPr>
          <a:xfrm>
            <a:off x="0" y="0"/>
            <a:ext cx="12192000" cy="6858000"/>
          </a:xfrm>
          <a:custGeom>
            <a:avLst/>
            <a:gdLst>
              <a:gd name="connsiteX0" fmla="*/ 0 w 12192000"/>
              <a:gd name="connsiteY0" fmla="*/ 0 h 6858000"/>
              <a:gd name="connsiteX1" fmla="*/ 895584 w 12192000"/>
              <a:gd name="connsiteY1" fmla="*/ 0 h 6858000"/>
              <a:gd name="connsiteX2" fmla="*/ 895584 w 12192000"/>
              <a:gd name="connsiteY2" fmla="*/ 1800225 h 6858000"/>
              <a:gd name="connsiteX3" fmla="*/ 2515892 w 12192000"/>
              <a:gd name="connsiteY3" fmla="*/ 1800225 h 6858000"/>
              <a:gd name="connsiteX4" fmla="*/ 2515892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895584" y="0"/>
                </a:lnTo>
                <a:lnTo>
                  <a:pt x="895584" y="1800225"/>
                </a:lnTo>
                <a:lnTo>
                  <a:pt x="2515892" y="1800225"/>
                </a:lnTo>
                <a:lnTo>
                  <a:pt x="2515892" y="0"/>
                </a:lnTo>
                <a:lnTo>
                  <a:pt x="12192000" y="0"/>
                </a:lnTo>
                <a:lnTo>
                  <a:pt x="12192000" y="6858000"/>
                </a:lnTo>
                <a:lnTo>
                  <a:pt x="0" y="6858000"/>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txBody>
          <a:bodyPr wrap="square" tIns="720000" anchor="t" anchorCtr="1">
            <a:noAutofit/>
          </a:bodyPr>
          <a:lstStyle>
            <a:lvl1pPr marL="180036" marR="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lvl1pPr>
          </a:lstStyle>
          <a:p>
            <a:r>
              <a:rPr lang="en-GB" dirty="0"/>
              <a:t>Sett inn </a:t>
            </a:r>
            <a:r>
              <a:rPr lang="en-GB" dirty="0" err="1"/>
              <a:t>bilde</a:t>
            </a:r>
            <a:r>
              <a:rPr lang="en-GB" dirty="0"/>
              <a:t> </a:t>
            </a:r>
            <a:r>
              <a:rPr lang="en-GB" dirty="0" err="1"/>
              <a:t>fra</a:t>
            </a:r>
            <a:r>
              <a:rPr lang="en-GB" dirty="0"/>
              <a:t> </a:t>
            </a:r>
            <a:r>
              <a:rPr lang="en-GB" dirty="0" err="1"/>
              <a:t>menyen</a:t>
            </a:r>
            <a:r>
              <a:rPr lang="en-GB" dirty="0"/>
              <a:t>:</a:t>
            </a:r>
            <a:br>
              <a:rPr lang="en-GB" dirty="0"/>
            </a:br>
            <a:r>
              <a:rPr lang="en-GB" dirty="0"/>
              <a:t>“Sett inn/insert” -&gt; “</a:t>
            </a:r>
            <a:r>
              <a:rPr lang="en-GB" dirty="0" err="1"/>
              <a:t>Bilde</a:t>
            </a:r>
            <a:r>
              <a:rPr lang="en-GB" dirty="0"/>
              <a:t>/Picture”</a:t>
            </a:r>
          </a:p>
        </p:txBody>
      </p:sp>
      <p:pic>
        <p:nvPicPr>
          <p:cNvPr id="5" name="Bild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5230" y="1080136"/>
            <a:ext cx="981013" cy="214063"/>
          </a:xfrm>
          <a:prstGeom prst="rect">
            <a:avLst/>
          </a:prstGeom>
        </p:spPr>
      </p:pic>
      <p:sp>
        <p:nvSpPr>
          <p:cNvPr id="2" name="Tittel 1"/>
          <p:cNvSpPr>
            <a:spLocks noGrp="1"/>
          </p:cNvSpPr>
          <p:nvPr>
            <p:ph type="ctrTitle"/>
          </p:nvPr>
        </p:nvSpPr>
        <p:spPr>
          <a:xfrm>
            <a:off x="4407696" y="2879206"/>
            <a:ext cx="6769286" cy="3181610"/>
          </a:xfrm>
          <a:solidFill>
            <a:srgbClr val="FFFFFF">
              <a:alpha val="85098"/>
            </a:srgbClr>
          </a:solidFill>
        </p:spPr>
        <p:txBody>
          <a:bodyPr lIns="360072" tIns="360072" rIns="360072" bIns="1404281" anchor="b">
            <a:spAutoFit/>
          </a:bodyPr>
          <a:lstStyle>
            <a:lvl1pPr marL="0" indent="0" algn="l">
              <a:buFont typeface="Arial" panose="020B0604020202020204" pitchFamily="34" charset="0"/>
              <a:buNone/>
              <a:defRPr sz="4600" cap="all"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16" name="Rektangel 15"/>
          <p:cNvSpPr/>
          <p:nvPr userDrawn="1"/>
        </p:nvSpPr>
        <p:spPr>
          <a:xfrm>
            <a:off x="896512" y="-1"/>
            <a:ext cx="1623803" cy="180382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17" name="Bild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211765" y="1080135"/>
            <a:ext cx="989890" cy="216000"/>
          </a:xfrm>
          <a:prstGeom prst="rect">
            <a:avLst/>
          </a:prstGeom>
        </p:spPr>
      </p:pic>
      <p:sp>
        <p:nvSpPr>
          <p:cNvPr id="7" name="Plassholder for tekst 6"/>
          <p:cNvSpPr>
            <a:spLocks noGrp="1"/>
          </p:cNvSpPr>
          <p:nvPr>
            <p:ph type="body" sz="quarter" idx="13" hasCustomPrompt="1"/>
          </p:nvPr>
        </p:nvSpPr>
        <p:spPr>
          <a:xfrm>
            <a:off x="4818166" y="5178320"/>
            <a:ext cx="3871913" cy="656334"/>
          </a:xfrm>
        </p:spPr>
        <p:txBody>
          <a:bodyPr/>
          <a:lstStyle>
            <a:lvl1pPr marL="0" indent="0">
              <a:spcBef>
                <a:spcPts val="0"/>
              </a:spcBef>
              <a:spcAft>
                <a:spcPts val="1000"/>
              </a:spcAft>
              <a:buNone/>
              <a:defRPr sz="160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16841660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innhold 2"/>
          <p:cNvSpPr>
            <a:spLocks noGrp="1"/>
          </p:cNvSpPr>
          <p:nvPr>
            <p:ph idx="1"/>
          </p:nvPr>
        </p:nvSpPr>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2219646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ttellysbilde uten bakgrunn">
    <p:spTree>
      <p:nvGrpSpPr>
        <p:cNvPr id="1" name=""/>
        <p:cNvGrpSpPr/>
        <p:nvPr/>
      </p:nvGrpSpPr>
      <p:grpSpPr>
        <a:xfrm>
          <a:off x="0" y="0"/>
          <a:ext cx="0" cy="0"/>
          <a:chOff x="0" y="0"/>
          <a:chExt cx="0" cy="0"/>
        </a:xfrm>
      </p:grpSpPr>
      <p:sp>
        <p:nvSpPr>
          <p:cNvPr id="4" name="Rektangel 3"/>
          <p:cNvSpPr/>
          <p:nvPr userDrawn="1"/>
        </p:nvSpPr>
        <p:spPr>
          <a:xfrm>
            <a:off x="895584" y="0"/>
            <a:ext cx="1620308" cy="1800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5229" y="1080135"/>
            <a:ext cx="989890" cy="216000"/>
          </a:xfrm>
          <a:prstGeom prst="rect">
            <a:avLst/>
          </a:prstGeom>
        </p:spPr>
      </p:pic>
      <p:sp>
        <p:nvSpPr>
          <p:cNvPr id="2" name="Tittel 1"/>
          <p:cNvSpPr>
            <a:spLocks noGrp="1"/>
          </p:cNvSpPr>
          <p:nvPr>
            <p:ph type="ctrTitle"/>
          </p:nvPr>
        </p:nvSpPr>
        <p:spPr>
          <a:xfrm>
            <a:off x="2700176" y="2706389"/>
            <a:ext cx="9360609" cy="1427223"/>
          </a:xfrm>
          <a:solidFill>
            <a:schemeClr val="bg1"/>
          </a:solidFill>
        </p:spPr>
        <p:txBody>
          <a:bodyPr lIns="360072" tIns="360072" rIns="360072" bIns="360072" anchor="ctr" anchorCtr="0">
            <a:spAutoFit/>
          </a:bodyPr>
          <a:lstStyle>
            <a:lvl1pPr marL="0" indent="0" algn="l">
              <a:buFont typeface="Arial" panose="020B0604020202020204" pitchFamily="34" charset="0"/>
              <a:buNone/>
              <a:defRPr sz="4600" cap="none"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8" name="Plassholder for tekst 7"/>
          <p:cNvSpPr>
            <a:spLocks noGrp="1"/>
          </p:cNvSpPr>
          <p:nvPr>
            <p:ph type="body" sz="quarter" idx="12" hasCustomPrompt="1"/>
          </p:nvPr>
        </p:nvSpPr>
        <p:spPr>
          <a:xfrm>
            <a:off x="2903738" y="5652707"/>
            <a:ext cx="3888486" cy="688522"/>
          </a:xfrm>
        </p:spPr>
        <p:txBody>
          <a:bodyPr/>
          <a:lstStyle>
            <a:lvl1pPr marL="180000" indent="0">
              <a:spcBef>
                <a:spcPts val="0"/>
              </a:spcBef>
              <a:spcAft>
                <a:spcPts val="1000"/>
              </a:spcAft>
              <a:buNone/>
              <a:defRPr sz="1600" baseline="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188473429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a:t>Click to edit Master title style</a:t>
            </a:r>
          </a:p>
        </p:txBody>
      </p:sp>
      <p:sp>
        <p:nvSpPr>
          <p:cNvPr id="3" name="Plassholder for tekst 2"/>
          <p:cNvSpPr>
            <a:spLocks noGrp="1"/>
          </p:cNvSpPr>
          <p:nvPr>
            <p:ph type="body" idx="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a:t>Edit Master text styles</a:t>
            </a:r>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Tree>
    <p:extLst>
      <p:ext uri="{BB962C8B-B14F-4D97-AF65-F5344CB8AC3E}">
        <p14:creationId xmlns:p14="http://schemas.microsoft.com/office/powerpoint/2010/main" val="19058244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tellysbilde uten bakgrunn">
    <p:spTree>
      <p:nvGrpSpPr>
        <p:cNvPr id="1" name=""/>
        <p:cNvGrpSpPr/>
        <p:nvPr/>
      </p:nvGrpSpPr>
      <p:grpSpPr>
        <a:xfrm>
          <a:off x="0" y="0"/>
          <a:ext cx="0" cy="0"/>
          <a:chOff x="0" y="0"/>
          <a:chExt cx="0" cy="0"/>
        </a:xfrm>
      </p:grpSpPr>
      <p:sp>
        <p:nvSpPr>
          <p:cNvPr id="4" name="Rektangel 3"/>
          <p:cNvSpPr/>
          <p:nvPr userDrawn="1"/>
        </p:nvSpPr>
        <p:spPr>
          <a:xfrm>
            <a:off x="895584" y="0"/>
            <a:ext cx="1620308" cy="18002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15229" y="1080135"/>
            <a:ext cx="989890" cy="216000"/>
          </a:xfrm>
          <a:prstGeom prst="rect">
            <a:avLst/>
          </a:prstGeom>
        </p:spPr>
      </p:pic>
      <p:sp>
        <p:nvSpPr>
          <p:cNvPr id="2" name="Tittel 1"/>
          <p:cNvSpPr>
            <a:spLocks noGrp="1"/>
          </p:cNvSpPr>
          <p:nvPr>
            <p:ph type="ctrTitle"/>
          </p:nvPr>
        </p:nvSpPr>
        <p:spPr>
          <a:xfrm>
            <a:off x="2700176" y="2706389"/>
            <a:ext cx="9360609" cy="1427223"/>
          </a:xfrm>
          <a:solidFill>
            <a:schemeClr val="bg1"/>
          </a:solidFill>
        </p:spPr>
        <p:txBody>
          <a:bodyPr lIns="360072" tIns="360072" rIns="360072" bIns="360072" anchor="ctr" anchorCtr="0">
            <a:spAutoFit/>
          </a:bodyPr>
          <a:lstStyle>
            <a:lvl1pPr marL="0" indent="0" algn="l">
              <a:buFont typeface="Arial" panose="020B0604020202020204" pitchFamily="34" charset="0"/>
              <a:buNone/>
              <a:defRPr sz="4600" cap="none" normalizeH="0" baseline="0">
                <a:solidFill>
                  <a:schemeClr val="dk2"/>
                </a:solidFill>
              </a:defRPr>
            </a:lvl1pPr>
          </a:lstStyle>
          <a:p>
            <a:r>
              <a:rPr lang="en-GB" dirty="0"/>
              <a:t>Click to edit Master title style</a:t>
            </a:r>
          </a:p>
        </p:txBody>
      </p:sp>
      <p:sp>
        <p:nvSpPr>
          <p:cNvPr id="3"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
        <p:nvSpPr>
          <p:cNvPr id="8" name="Plassholder for tekst 7"/>
          <p:cNvSpPr>
            <a:spLocks noGrp="1"/>
          </p:cNvSpPr>
          <p:nvPr>
            <p:ph type="body" sz="quarter" idx="12" hasCustomPrompt="1"/>
          </p:nvPr>
        </p:nvSpPr>
        <p:spPr>
          <a:xfrm>
            <a:off x="2903738" y="5652707"/>
            <a:ext cx="3888486" cy="688522"/>
          </a:xfrm>
        </p:spPr>
        <p:txBody>
          <a:bodyPr/>
          <a:lstStyle>
            <a:lvl1pPr marL="180000" indent="0">
              <a:spcBef>
                <a:spcPts val="0"/>
              </a:spcBef>
              <a:spcAft>
                <a:spcPts val="1000"/>
              </a:spcAft>
              <a:buNone/>
              <a:defRPr sz="1600" baseline="0">
                <a:solidFill>
                  <a:schemeClr val="accent2"/>
                </a:solidFill>
              </a:defRPr>
            </a:lvl1pPr>
          </a:lstStyle>
          <a:p>
            <a:pPr lvl="0"/>
            <a:r>
              <a:rPr lang="en-GB" dirty="0"/>
              <a:t>Ola </a:t>
            </a:r>
            <a:r>
              <a:rPr lang="en-GB" dirty="0" err="1"/>
              <a:t>Nordmann</a:t>
            </a:r>
            <a:endParaRPr lang="en-GB" dirty="0"/>
          </a:p>
          <a:p>
            <a:pPr lvl="0"/>
            <a:r>
              <a:rPr lang="en-GB" dirty="0"/>
              <a:t>Month 2016</a:t>
            </a:r>
          </a:p>
        </p:txBody>
      </p:sp>
    </p:spTree>
    <p:extLst>
      <p:ext uri="{BB962C8B-B14F-4D97-AF65-F5344CB8AC3E}">
        <p14:creationId xmlns:p14="http://schemas.microsoft.com/office/powerpoint/2010/main" val="2631300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p:nvPr>
        </p:nvSpPr>
        <p:spPr>
          <a:xfrm>
            <a:off x="6715276" y="2700338"/>
            <a:ext cx="4986948"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6715276" y="907674"/>
            <a:ext cx="4986948"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2" name="Plassholder for bilde 1"/>
          <p:cNvSpPr>
            <a:spLocks noGrp="1"/>
          </p:cNvSpPr>
          <p:nvPr>
            <p:ph type="pic" sz="quarter" idx="13"/>
          </p:nvPr>
        </p:nvSpPr>
        <p:spPr>
          <a:xfrm>
            <a:off x="0" y="0"/>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24525515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9" name="Plassholder for bilde 1"/>
          <p:cNvSpPr>
            <a:spLocks noGrp="1"/>
          </p:cNvSpPr>
          <p:nvPr>
            <p:ph type="pic" sz="quarter" idx="13"/>
          </p:nvPr>
        </p:nvSpPr>
        <p:spPr>
          <a:xfrm>
            <a:off x="6092440" y="-858"/>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4" name="Plassholder for innhold 3"/>
          <p:cNvSpPr>
            <a:spLocks noGrp="1"/>
          </p:cNvSpPr>
          <p:nvPr>
            <p:ph sz="half" idx="2"/>
          </p:nvPr>
        </p:nvSpPr>
        <p:spPr>
          <a:xfrm>
            <a:off x="954182" y="2700338"/>
            <a:ext cx="4742139" cy="3420428"/>
          </a:xfrm>
        </p:spPr>
        <p:txBody>
          <a:bodyPr>
            <a:noAutofit/>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954182" y="907674"/>
            <a:ext cx="4742139"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
        <p:nvSpPr>
          <p:cNvPr id="10" name="smartart"/>
          <p:cNvSpPr>
            <a:spLocks noGrp="1"/>
          </p:cNvSpPr>
          <p:nvPr>
            <p:ph type="dgm" sz="quarter" idx="20" hasCustomPrompt="1"/>
          </p:nvPr>
        </p:nvSpPr>
        <p:spPr>
          <a:xfrm>
            <a:off x="10793052" y="6255782"/>
            <a:ext cx="981186" cy="214227"/>
          </a:xfrm>
          <a:prstGeom prst="rect">
            <a:avLst/>
          </a:prstGeom>
          <a:blipFill>
            <a:blip r:embed="rId3"/>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2" name="logo_hvit" hidden="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44702607"/>
      </p:ext>
    </p:extLst>
  </p:cSld>
  <p:clrMapOvr>
    <a:masterClrMapping/>
  </p:clrMapOvr>
  <p:extLst mod="1">
    <p:ext uri="{DCECCB84-F9BA-43D5-87BE-67443E8EF086}">
      <p15:sldGuideLst xmlns:p15="http://schemas.microsoft.com/office/powerpoint/2012/main">
        <p15:guide id="1" pos="1193">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bg2">
              <a:lumMod val="50000"/>
            </a:schemeClr>
          </a:solidFill>
        </p:spPr>
        <p:txBody>
          <a:bodyPr tIns="2880576" anchor="t" anchorCtr="1">
            <a:normAutofit/>
          </a:bodyPr>
          <a:lstStyle>
            <a:lvl1pPr marL="0" indent="0">
              <a:buNone/>
              <a:defRPr sz="1500"/>
            </a:lvl1pPr>
          </a:lstStyle>
          <a:p>
            <a:r>
              <a:rPr lang="en-GB" dirty="0"/>
              <a:t>Click icon to add picture</a:t>
            </a:r>
          </a:p>
        </p:txBody>
      </p:sp>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3" name="smartart"/>
          <p:cNvSpPr>
            <a:spLocks noGrp="1"/>
          </p:cNvSpPr>
          <p:nvPr>
            <p:ph type="dgm" sz="quarter" idx="20"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4" name="logo_blaa"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5" name="logo_hvit"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16771675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563507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4561569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 innholdsdeler lite bilde høyre">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5980773"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7075893" y="2700338"/>
            <a:ext cx="2880000"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96899420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4" name="Plassholder for innhold 3"/>
          <p:cNvSpPr>
            <a:spLocks noGrp="1"/>
          </p:cNvSpPr>
          <p:nvPr>
            <p:ph sz="half" idx="2"/>
          </p:nvPr>
        </p:nvSpPr>
        <p:spPr>
          <a:xfrm>
            <a:off x="95418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tekst 4"/>
          <p:cNvSpPr>
            <a:spLocks noGrp="1"/>
          </p:cNvSpPr>
          <p:nvPr>
            <p:ph type="body" sz="quarter" idx="3"/>
          </p:nvPr>
        </p:nvSpPr>
        <p:spPr>
          <a:xfrm>
            <a:off x="563507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a:t>Edit Master text styles</a:t>
            </a:r>
          </a:p>
        </p:txBody>
      </p:sp>
      <p:sp>
        <p:nvSpPr>
          <p:cNvPr id="6" name="Plassholder for innhold 5"/>
          <p:cNvSpPr>
            <a:spLocks noGrp="1"/>
          </p:cNvSpPr>
          <p:nvPr>
            <p:ph sz="quarter" idx="4"/>
          </p:nvPr>
        </p:nvSpPr>
        <p:spPr>
          <a:xfrm>
            <a:off x="5635071" y="3285410"/>
            <a:ext cx="4320821" cy="2835355"/>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17431765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135792907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28078394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sp>
        <p:nvSpPr>
          <p:cNvPr id="3" name="Content Placeholder 2"/>
          <p:cNvSpPr>
            <a:spLocks noGrp="1"/>
          </p:cNvSpPr>
          <p:nvPr>
            <p:ph sz="half" idx="1" hasCustomPrompt="1"/>
          </p:nvPr>
        </p:nvSpPr>
        <p:spPr>
          <a:xfrm>
            <a:off x="838200" y="1825625"/>
            <a:ext cx="5181600" cy="4351338"/>
          </a:xfrm>
        </p:spPr>
        <p:txBody>
          <a:bodyPr/>
          <a:lstStyle>
            <a:lvl1pPr marL="342900" indent="-342900">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defRPr lang="fr-FR" sz="2000" b="1" kern="1200" dirty="0">
                <a:solidFill>
                  <a:srgbClr val="243A77"/>
                </a:solidFill>
                <a:latin typeface="Century Gothic" panose="020B0502020202020204" pitchFamily="34" charset="0"/>
                <a:ea typeface="+mn-ea"/>
                <a:cs typeface="+mn-cs"/>
              </a:defRPr>
            </a:lvl2pPr>
            <a:lvl3pPr marL="1143000" indent="-228600">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a:defRPr>
                <a:latin typeface="Century Gothic" panose="020B0502020202020204" pitchFamily="34" charset="0"/>
              </a:defRPr>
            </a:lvl4pPr>
            <a:lvl9pPr marL="3657600" indent="0">
              <a:buNone/>
              <a:defRPr/>
            </a:lvl9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6172200" y="1825625"/>
            <a:ext cx="5181600" cy="4351338"/>
          </a:xfrm>
        </p:spPr>
        <p:txBody>
          <a:bodyPr/>
          <a:lstStyle>
            <a:lvl1pPr marL="342900" indent="-342900">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defRPr lang="fr-FR" sz="2000" b="1" kern="1200" dirty="0">
                <a:solidFill>
                  <a:srgbClr val="243A77"/>
                </a:solidFill>
                <a:latin typeface="Century Gothic" panose="020B0502020202020204" pitchFamily="34" charset="0"/>
                <a:ea typeface="+mn-ea"/>
                <a:cs typeface="+mn-cs"/>
              </a:defRPr>
            </a:lvl2pPr>
            <a:lvl3pPr marL="1143000" indent="-228600">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marL="1600200" indent="-228600">
              <a:defRPr lang="fr-FR" sz="1200" kern="1200" dirty="0">
                <a:solidFill>
                  <a:srgbClr val="177BA2"/>
                </a:solidFill>
                <a:latin typeface="Century Gothic" panose="020B0502020202020204" pitchFamily="34" charset="0"/>
                <a:ea typeface="+mn-ea"/>
                <a:cs typeface="+mn-cs"/>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pic>
        <p:nvPicPr>
          <p:cNvPr id="5" name="Image 4"/>
          <p:cNvPicPr>
            <a:picLocks noChangeAspect="1"/>
          </p:cNvPicPr>
          <p:nvPr userDrawn="1"/>
        </p:nvPicPr>
        <p:blipFill>
          <a:blip r:embed="rId2"/>
          <a:stretch>
            <a:fillRect/>
          </a:stretch>
        </p:blipFill>
        <p:spPr>
          <a:xfrm>
            <a:off x="10138942" y="0"/>
            <a:ext cx="1869280" cy="900529"/>
          </a:xfrm>
          <a:prstGeom prst="rect">
            <a:avLst/>
          </a:prstGeom>
        </p:spPr>
      </p:pic>
      <p:sp>
        <p:nvSpPr>
          <p:cNvPr id="6" name="Espace réservé du numéro de diapositive 5"/>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23756716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innhold 2"/>
          <p:cNvSpPr>
            <a:spLocks noGrp="1"/>
          </p:cNvSpPr>
          <p:nvPr>
            <p:ph idx="1" hasCustomPrompt="1"/>
          </p:nvPr>
        </p:nvSpPr>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3987723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a:t>Click to edit Master title style</a:t>
            </a:r>
          </a:p>
        </p:txBody>
      </p:sp>
      <p:sp>
        <p:nvSpPr>
          <p:cNvPr id="3" name="Plassholder for tekst 2"/>
          <p:cNvSpPr>
            <a:spLocks noGrp="1"/>
          </p:cNvSpPr>
          <p:nvPr>
            <p:ph type="body" idx="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a:t>Edit Master text styles</a:t>
            </a:r>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Tree>
    <p:extLst>
      <p:ext uri="{BB962C8B-B14F-4D97-AF65-F5344CB8AC3E}">
        <p14:creationId xmlns:p14="http://schemas.microsoft.com/office/powerpoint/2010/main" val="25841167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Deloverskrift">
    <p:spTree>
      <p:nvGrpSpPr>
        <p:cNvPr id="1" name=""/>
        <p:cNvGrpSpPr/>
        <p:nvPr/>
      </p:nvGrpSpPr>
      <p:grpSpPr>
        <a:xfrm>
          <a:off x="0" y="0"/>
          <a:ext cx="0" cy="0"/>
          <a:chOff x="0" y="0"/>
          <a:chExt cx="0" cy="0"/>
        </a:xfrm>
      </p:grpSpPr>
      <p:sp>
        <p:nvSpPr>
          <p:cNvPr id="2" name="Tittel 1"/>
          <p:cNvSpPr>
            <a:spLocks noGrp="1"/>
          </p:cNvSpPr>
          <p:nvPr>
            <p:ph type="title" hasCustomPrompt="1"/>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4" name="noColor"/>
          <p:cNvSpPr/>
          <p:nvPr userDrawn="1"/>
        </p:nvSpPr>
        <p:spPr>
          <a:xfrm>
            <a:off x="161376" y="188260"/>
            <a:ext cx="142498" cy="896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5729" tIns="22865" rIns="45729" bIns="22865" rtlCol="0" anchor="ctr"/>
          <a:lstStyle/>
          <a:p>
            <a:pPr algn="ctr"/>
            <a:endParaRPr lang="en-GB" sz="1799" dirty="0"/>
          </a:p>
        </p:txBody>
      </p:sp>
    </p:spTree>
    <p:extLst>
      <p:ext uri="{BB962C8B-B14F-4D97-AF65-F5344CB8AC3E}">
        <p14:creationId xmlns:p14="http://schemas.microsoft.com/office/powerpoint/2010/main" val="327193850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6715276" y="907674"/>
            <a:ext cx="4986948"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2" name="Plassholder for bilde 1"/>
          <p:cNvSpPr>
            <a:spLocks noGrp="1"/>
          </p:cNvSpPr>
          <p:nvPr>
            <p:ph type="pic" sz="quarter" idx="13"/>
          </p:nvPr>
        </p:nvSpPr>
        <p:spPr>
          <a:xfrm>
            <a:off x="0" y="0"/>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128146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965263" y="2700338"/>
            <a:ext cx="4654854" cy="3420428"/>
          </a:xfrm>
        </p:spPr>
        <p:txBody>
          <a:bodyPr>
            <a:noAutofit/>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965264" y="907674"/>
            <a:ext cx="4654853"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
        <p:nvSpPr>
          <p:cNvPr id="9" name="Plassholder for bilde 1"/>
          <p:cNvSpPr>
            <a:spLocks noGrp="1"/>
          </p:cNvSpPr>
          <p:nvPr>
            <p:ph type="pic" sz="quarter" idx="13"/>
          </p:nvPr>
        </p:nvSpPr>
        <p:spPr>
          <a:xfrm>
            <a:off x="6092440" y="-858"/>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10"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2"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3370543889"/>
      </p:ext>
    </p:extLst>
  </p:cSld>
  <p:clrMapOvr>
    <a:masterClrMapping/>
  </p:clrMapOvr>
  <p:extLst mod="1">
    <p:ext uri="{DCECCB84-F9BA-43D5-87BE-67443E8EF086}">
      <p15:sldGuideLst xmlns:p15="http://schemas.microsoft.com/office/powerpoint/2012/main">
        <p15:guide id="1" pos="12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tx2">
              <a:lumMod val="50000"/>
            </a:schemeClr>
          </a:solidFill>
        </p:spPr>
        <p:txBody>
          <a:bodyPr tIns="2880576" anchor="t" anchorCtr="1">
            <a:normAutofit/>
          </a:bodyPr>
          <a:lstStyle>
            <a:lvl1pPr marL="0" indent="0">
              <a:buNone/>
              <a:defRPr sz="1500"/>
            </a:lvl1pPr>
          </a:lstStyle>
          <a:p>
            <a:endParaRPr lang="en-GB"/>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2"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3"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4"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8624584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5635070"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331249961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tekst 4"/>
          <p:cNvSpPr>
            <a:spLocks noGrp="1"/>
          </p:cNvSpPr>
          <p:nvPr>
            <p:ph type="body" sz="quarter" idx="3" hasCustomPrompt="1"/>
          </p:nvPr>
        </p:nvSpPr>
        <p:spPr>
          <a:xfrm>
            <a:off x="5635070"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6" name="Plassholder for innhold 5"/>
          <p:cNvSpPr>
            <a:spLocks noGrp="1"/>
          </p:cNvSpPr>
          <p:nvPr>
            <p:ph sz="quarter" idx="4" hasCustomPrompt="1"/>
          </p:nvPr>
        </p:nvSpPr>
        <p:spPr>
          <a:xfrm>
            <a:off x="5635070"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156186832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Avslutningsslide">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4" name="TekstSylinder 3"/>
          <p:cNvSpPr txBox="1"/>
          <p:nvPr userDrawn="1"/>
        </p:nvSpPr>
        <p:spPr>
          <a:xfrm>
            <a:off x="1274052" y="3605753"/>
            <a:ext cx="9510538" cy="821774"/>
          </a:xfrm>
          <a:prstGeom prst="rect">
            <a:avLst/>
          </a:prstGeom>
          <a:noFill/>
        </p:spPr>
        <p:txBody>
          <a:bodyPr wrap="square" lIns="45729" tIns="22865" rIns="45729" bIns="22865" rtlCol="0">
            <a:spAutoFit/>
          </a:bodyPr>
          <a:lstStyle/>
          <a:p>
            <a:pPr marL="360000" marR="0" lvl="0" indent="0" algn="ctr" defTabSz="1828709" rtl="0" eaLnBrk="1" fontAlgn="auto" latinLnBrk="0" hangingPunct="1">
              <a:lnSpc>
                <a:spcPct val="110000"/>
              </a:lnSpc>
              <a:spcBef>
                <a:spcPts val="2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FFFFFF"/>
                </a:solidFill>
                <a:effectLst/>
                <a:uLnTx/>
                <a:uFillTx/>
                <a:latin typeface="+mn-lt"/>
                <a:ea typeface="+mn-ea"/>
                <a:cs typeface="+mn-cs"/>
              </a:rPr>
              <a:t>Technology for a better society</a:t>
            </a:r>
          </a:p>
          <a:p>
            <a:endParaRPr lang="en-GB" sz="2400" dirty="0"/>
          </a:p>
        </p:txBody>
      </p:sp>
    </p:spTree>
    <p:extLst>
      <p:ext uri="{BB962C8B-B14F-4D97-AF65-F5344CB8AC3E}">
        <p14:creationId xmlns:p14="http://schemas.microsoft.com/office/powerpoint/2010/main" val="8490406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Avslutningsslide engelsk">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10" name="TekstSylinder 9"/>
          <p:cNvSpPr txBox="1"/>
          <p:nvPr userDrawn="1"/>
        </p:nvSpPr>
        <p:spPr>
          <a:xfrm>
            <a:off x="1274052" y="3605754"/>
            <a:ext cx="9510538" cy="729430"/>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FFFFFF"/>
                </a:solidFill>
                <a:effectLst/>
                <a:uLnTx/>
                <a:uFillTx/>
                <a:latin typeface="+mn-lt"/>
                <a:ea typeface="+mn-ea"/>
                <a:cs typeface="+mn-cs"/>
              </a:rPr>
              <a:t>Technology for a better society</a:t>
            </a:r>
          </a:p>
          <a:p>
            <a:endParaRPr lang="en-GB" sz="1799" dirty="0"/>
          </a:p>
        </p:txBody>
      </p:sp>
    </p:spTree>
    <p:extLst>
      <p:ext uri="{BB962C8B-B14F-4D97-AF65-F5344CB8AC3E}">
        <p14:creationId xmlns:p14="http://schemas.microsoft.com/office/powerpoint/2010/main" val="3000659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51460399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414288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p:nvPr>
        </p:nvSpPr>
        <p:spPr>
          <a:xfrm>
            <a:off x="6715276" y="2700338"/>
            <a:ext cx="4986948"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6715276" y="907674"/>
            <a:ext cx="4986948"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2" name="Plassholder for bilde 1"/>
          <p:cNvSpPr>
            <a:spLocks noGrp="1"/>
          </p:cNvSpPr>
          <p:nvPr>
            <p:ph type="pic" sz="quarter" idx="13"/>
          </p:nvPr>
        </p:nvSpPr>
        <p:spPr>
          <a:xfrm>
            <a:off x="0" y="0"/>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21429566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tellysbilde">
    <p:spTree>
      <p:nvGrpSpPr>
        <p:cNvPr id="1" name=""/>
        <p:cNvGrpSpPr/>
        <p:nvPr/>
      </p:nvGrpSpPr>
      <p:grpSpPr>
        <a:xfrm>
          <a:off x="0" y="0"/>
          <a:ext cx="0" cy="0"/>
          <a:chOff x="0" y="0"/>
          <a:chExt cx="0" cy="0"/>
        </a:xfrm>
      </p:grpSpPr>
      <p:sp>
        <p:nvSpPr>
          <p:cNvPr id="9" name="Tittel 1"/>
          <p:cNvSpPr>
            <a:spLocks noGrp="1"/>
          </p:cNvSpPr>
          <p:nvPr>
            <p:ph type="title" hasCustomPrompt="1"/>
          </p:nvPr>
        </p:nvSpPr>
        <p:spPr>
          <a:xfrm>
            <a:off x="954182" y="1883324"/>
            <a:ext cx="9001711" cy="3049624"/>
          </a:xfrm>
          <a:noFill/>
        </p:spPr>
        <p:txBody>
          <a:bodyPr tIns="360072" bIns="0" anchor="t">
            <a:normAutofit/>
          </a:bodyPr>
          <a:lstStyle>
            <a:lvl1pPr>
              <a:lnSpc>
                <a:spcPct val="70000"/>
              </a:lnSpc>
              <a:defRPr sz="8100" cap="all" baseline="0"/>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11" name="Plassholder for tekst 2"/>
          <p:cNvSpPr>
            <a:spLocks noGrp="1"/>
          </p:cNvSpPr>
          <p:nvPr>
            <p:ph type="body" idx="1" hasCustomPrompt="1"/>
          </p:nvPr>
        </p:nvSpPr>
        <p:spPr>
          <a:xfrm>
            <a:off x="954182" y="5724716"/>
            <a:ext cx="9001711" cy="506998"/>
          </a:xfrm>
        </p:spPr>
        <p:txBody>
          <a:bodyPr>
            <a:normAutofit/>
          </a:bodyPr>
          <a:lstStyle>
            <a:lvl1pPr marL="0" indent="0">
              <a:spcBef>
                <a:spcPts val="200"/>
              </a:spcBef>
              <a:buNone/>
              <a:defRPr sz="1200">
                <a:solidFill>
                  <a:schemeClr val="accent2"/>
                </a:solidFill>
                <a:latin typeface="+mj-lt"/>
              </a:defRPr>
            </a:lvl1pPr>
            <a:lvl2pPr marL="457268" indent="0">
              <a:buNone/>
              <a:defRPr sz="2000">
                <a:solidFill>
                  <a:schemeClr val="tx1">
                    <a:tint val="75000"/>
                  </a:schemeClr>
                </a:solidFill>
              </a:defRPr>
            </a:lvl2pPr>
            <a:lvl3pPr marL="914537" indent="0">
              <a:buNone/>
              <a:defRPr sz="1800">
                <a:solidFill>
                  <a:schemeClr val="tx1">
                    <a:tint val="75000"/>
                  </a:schemeClr>
                </a:solidFill>
              </a:defRPr>
            </a:lvl3pPr>
            <a:lvl4pPr marL="1371806" indent="0">
              <a:buNone/>
              <a:defRPr sz="1600">
                <a:solidFill>
                  <a:schemeClr val="tx1">
                    <a:tint val="75000"/>
                  </a:schemeClr>
                </a:solidFill>
              </a:defRPr>
            </a:lvl4pPr>
            <a:lvl5pPr marL="1829074" indent="0">
              <a:buNone/>
              <a:defRPr sz="1600">
                <a:solidFill>
                  <a:schemeClr val="tx1">
                    <a:tint val="75000"/>
                  </a:schemeClr>
                </a:solidFill>
              </a:defRPr>
            </a:lvl5pPr>
            <a:lvl6pPr marL="2286343" indent="0">
              <a:buNone/>
              <a:defRPr sz="1600">
                <a:solidFill>
                  <a:schemeClr val="tx1">
                    <a:tint val="75000"/>
                  </a:schemeClr>
                </a:solidFill>
              </a:defRPr>
            </a:lvl6pPr>
            <a:lvl7pPr marL="2743612" indent="0">
              <a:buNone/>
              <a:defRPr sz="1600">
                <a:solidFill>
                  <a:schemeClr val="tx1">
                    <a:tint val="75000"/>
                  </a:schemeClr>
                </a:solidFill>
              </a:defRPr>
            </a:lvl7pPr>
            <a:lvl8pPr marL="3200880" indent="0">
              <a:buNone/>
              <a:defRPr sz="1600">
                <a:solidFill>
                  <a:schemeClr val="tx1">
                    <a:tint val="75000"/>
                  </a:schemeClr>
                </a:solidFill>
              </a:defRPr>
            </a:lvl8pPr>
            <a:lvl9pPr marL="3658148" indent="0">
              <a:buNone/>
              <a:defRPr sz="1600">
                <a:solidFill>
                  <a:schemeClr val="tx1">
                    <a:tint val="75000"/>
                  </a:schemeClr>
                </a:solidFill>
              </a:defRPr>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Tree>
    <p:extLst>
      <p:ext uri="{BB962C8B-B14F-4D97-AF65-F5344CB8AC3E}">
        <p14:creationId xmlns:p14="http://schemas.microsoft.com/office/powerpoint/2010/main" val="21795395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tel og innhold">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innhold 2"/>
          <p:cNvSpPr>
            <a:spLocks noGrp="1"/>
          </p:cNvSpPr>
          <p:nvPr>
            <p:ph idx="1" hasCustomPrompt="1"/>
          </p:nvPr>
        </p:nvSpPr>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dato 3"/>
          <p:cNvSpPr>
            <a:spLocks noGrp="1"/>
          </p:cNvSpPr>
          <p:nvPr>
            <p:ph type="dt" sz="half" idx="10"/>
          </p:nvPr>
        </p:nvSpPr>
        <p:spPr/>
        <p:txBody>
          <a:bodyPr/>
          <a:lstStyle/>
          <a:p>
            <a:r>
              <a:rPr lang="en-GB" dirty="0"/>
              <a:t>Month 2016</a:t>
            </a:r>
          </a:p>
        </p:txBody>
      </p:sp>
      <p:sp>
        <p:nvSpPr>
          <p:cNvPr id="5" name="Plassholder for bunntekst 4"/>
          <p:cNvSpPr>
            <a:spLocks noGrp="1"/>
          </p:cNvSpPr>
          <p:nvPr>
            <p:ph type="ftr" sz="quarter" idx="11"/>
          </p:nvPr>
        </p:nvSpPr>
        <p:spPr/>
        <p:txBody>
          <a:bodyPr/>
          <a:lstStyle/>
          <a:p>
            <a:endParaRPr lang="en-GB" dirty="0"/>
          </a:p>
        </p:txBody>
      </p:sp>
      <p:sp>
        <p:nvSpPr>
          <p:cNvPr id="6" name="Plassholder for lysbildenummer 5"/>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2438393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alvsidebilde venst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6715276" y="2700338"/>
            <a:ext cx="4986948"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6715276" y="907674"/>
            <a:ext cx="4986948"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2" name="Plassholder for bilde 1"/>
          <p:cNvSpPr>
            <a:spLocks noGrp="1"/>
          </p:cNvSpPr>
          <p:nvPr>
            <p:ph type="pic" sz="quarter" idx="13"/>
          </p:nvPr>
        </p:nvSpPr>
        <p:spPr>
          <a:xfrm>
            <a:off x="0" y="0"/>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Tree>
    <p:extLst>
      <p:ext uri="{BB962C8B-B14F-4D97-AF65-F5344CB8AC3E}">
        <p14:creationId xmlns:p14="http://schemas.microsoft.com/office/powerpoint/2010/main" val="944596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4" name="Plassholder for innhold 3"/>
          <p:cNvSpPr>
            <a:spLocks noGrp="1"/>
          </p:cNvSpPr>
          <p:nvPr>
            <p:ph sz="half" idx="2" hasCustomPrompt="1"/>
          </p:nvPr>
        </p:nvSpPr>
        <p:spPr>
          <a:xfrm>
            <a:off x="965263" y="2700338"/>
            <a:ext cx="4654854" cy="3420428"/>
          </a:xfrm>
        </p:spPr>
        <p:txBody>
          <a:bodyPr>
            <a:noAutofit/>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8" name="Tittel 7"/>
          <p:cNvSpPr>
            <a:spLocks noGrp="1"/>
          </p:cNvSpPr>
          <p:nvPr>
            <p:ph type="title" hasCustomPrompt="1"/>
          </p:nvPr>
        </p:nvSpPr>
        <p:spPr>
          <a:xfrm>
            <a:off x="965264" y="907674"/>
            <a:ext cx="4654853" cy="1344716"/>
          </a:xfrm>
        </p:spPr>
        <p:txBody>
          <a:bodyPr/>
          <a:lstStyle>
            <a:lvl1pPr>
              <a:lnSpc>
                <a:spcPct val="80000"/>
              </a:lnSpc>
              <a:defRPr/>
            </a:lvl1p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6"/>
          </p:nvPr>
        </p:nvSpPr>
        <p:spPr/>
        <p:txBody>
          <a:bodyPr/>
          <a:lstStyle/>
          <a:p>
            <a:r>
              <a:rPr lang="en-GB" dirty="0"/>
              <a:t>Month 2016</a:t>
            </a:r>
          </a:p>
        </p:txBody>
      </p:sp>
      <p:sp>
        <p:nvSpPr>
          <p:cNvPr id="5" name="Plassholder for bunntekst 4"/>
          <p:cNvSpPr>
            <a:spLocks noGrp="1"/>
          </p:cNvSpPr>
          <p:nvPr>
            <p:ph type="ftr" sz="quarter" idx="17"/>
          </p:nvPr>
        </p:nvSpPr>
        <p:spPr/>
        <p:txBody>
          <a:bodyPr/>
          <a:lstStyle/>
          <a:p>
            <a:endParaRPr lang="en-GB" dirty="0"/>
          </a:p>
        </p:txBody>
      </p:sp>
      <p:sp>
        <p:nvSpPr>
          <p:cNvPr id="7" name="Plassholder for lysbildenummer 6"/>
          <p:cNvSpPr>
            <a:spLocks noGrp="1"/>
          </p:cNvSpPr>
          <p:nvPr>
            <p:ph type="sldNum" sz="quarter" idx="18"/>
          </p:nvPr>
        </p:nvSpPr>
        <p:spPr/>
        <p:txBody>
          <a:bodyPr/>
          <a:lstStyle/>
          <a:p>
            <a:fld id="{5751DFAA-887F-4071-8EAD-E8CA316FCF06}" type="slidenum">
              <a:rPr lang="en-GB" smtClean="0"/>
              <a:pPr/>
              <a:t>‹#›</a:t>
            </a:fld>
            <a:endParaRPr lang="en-GB" dirty="0"/>
          </a:p>
        </p:txBody>
      </p:sp>
      <p:sp>
        <p:nvSpPr>
          <p:cNvPr id="9" name="Plassholder for bilde 1"/>
          <p:cNvSpPr>
            <a:spLocks noGrp="1"/>
          </p:cNvSpPr>
          <p:nvPr>
            <p:ph type="pic" sz="quarter" idx="13"/>
          </p:nvPr>
        </p:nvSpPr>
        <p:spPr>
          <a:xfrm>
            <a:off x="6092440" y="-858"/>
            <a:ext cx="6099560" cy="6858858"/>
          </a:xfrm>
          <a:prstGeom prst="rect">
            <a:avLst/>
          </a:prstGeom>
          <a:solidFill>
            <a:schemeClr val="tx2">
              <a:lumMod val="50000"/>
            </a:schemeClr>
          </a:solidFill>
        </p:spPr>
        <p:txBody>
          <a:bodyPr lIns="0" tIns="2520504" rIns="0" bIns="0" anchor="t" anchorCtr="1"/>
          <a:lstStyle>
            <a:lvl1pPr marL="0" indent="0">
              <a:buNone/>
              <a:defRPr/>
            </a:lvl1pPr>
          </a:lstStyle>
          <a:p>
            <a:endParaRPr lang="en-GB"/>
          </a:p>
        </p:txBody>
      </p:sp>
      <p:sp>
        <p:nvSpPr>
          <p:cNvPr id="10"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2"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580695846"/>
      </p:ext>
    </p:extLst>
  </p:cSld>
  <p:clrMapOvr>
    <a:masterClrMapping/>
  </p:clrMapOvr>
  <p:extLst mod="1">
    <p:ext uri="{DCECCB84-F9BA-43D5-87BE-67443E8EF086}">
      <p15:sldGuideLst xmlns:p15="http://schemas.microsoft.com/office/powerpoint/2012/main">
        <p15:guide id="1" pos="1216">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tx2">
              <a:lumMod val="50000"/>
            </a:schemeClr>
          </a:solidFill>
        </p:spPr>
        <p:txBody>
          <a:bodyPr tIns="2880576" anchor="t" anchorCtr="1">
            <a:normAutofit/>
          </a:bodyPr>
          <a:lstStyle>
            <a:lvl1pPr marL="0" indent="0">
              <a:buNone/>
              <a:defRPr sz="1500"/>
            </a:lvl1pPr>
          </a:lstStyle>
          <a:p>
            <a:endParaRPr lang="en-GB"/>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2" name="smartart"/>
          <p:cNvSpPr>
            <a:spLocks noGrp="1"/>
          </p:cNvSpPr>
          <p:nvPr>
            <p:ph type="dgm" sz="quarter" idx="19"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3" name="logo_hvit"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4"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320584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1"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5635070" y="2700338"/>
            <a:ext cx="4320821"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21925199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o innholdsdeler blå lite bilde høyre">
    <p:spTree>
      <p:nvGrpSpPr>
        <p:cNvPr id="1" name=""/>
        <p:cNvGrpSpPr/>
        <p:nvPr/>
      </p:nvGrpSpPr>
      <p:grpSpPr>
        <a:xfrm>
          <a:off x="0" y="0"/>
          <a:ext cx="0" cy="0"/>
          <a:chOff x="0" y="0"/>
          <a:chExt cx="0" cy="0"/>
        </a:xfrm>
      </p:grpSpPr>
      <p:sp>
        <p:nvSpPr>
          <p:cNvPr id="3" name="Plassholder for innhold 2"/>
          <p:cNvSpPr>
            <a:spLocks noGrp="1"/>
          </p:cNvSpPr>
          <p:nvPr>
            <p:ph sz="half" idx="1" hasCustomPrompt="1"/>
          </p:nvPr>
        </p:nvSpPr>
        <p:spPr>
          <a:xfrm>
            <a:off x="954180" y="2700338"/>
            <a:ext cx="5980773"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4" name="Plassholder for innhold 3"/>
          <p:cNvSpPr>
            <a:spLocks noGrp="1"/>
          </p:cNvSpPr>
          <p:nvPr>
            <p:ph sz="half" idx="2" hasCustomPrompt="1"/>
          </p:nvPr>
        </p:nvSpPr>
        <p:spPr>
          <a:xfrm>
            <a:off x="7075892" y="2700338"/>
            <a:ext cx="2880000" cy="3420428"/>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3478288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ammenligning">
    <p:spTree>
      <p:nvGrpSpPr>
        <p:cNvPr id="1" name=""/>
        <p:cNvGrpSpPr/>
        <p:nvPr/>
      </p:nvGrpSpPr>
      <p:grpSpPr>
        <a:xfrm>
          <a:off x="0" y="0"/>
          <a:ext cx="0" cy="0"/>
          <a:chOff x="0" y="0"/>
          <a:chExt cx="0" cy="0"/>
        </a:xfrm>
      </p:grpSpPr>
      <p:sp>
        <p:nvSpPr>
          <p:cNvPr id="3" name="Plassholder for tekst 2"/>
          <p:cNvSpPr>
            <a:spLocks noGrp="1"/>
          </p:cNvSpPr>
          <p:nvPr>
            <p:ph type="body" idx="1" hasCustomPrompt="1"/>
          </p:nvPr>
        </p:nvSpPr>
        <p:spPr>
          <a:xfrm>
            <a:off x="954181"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4" name="Plassholder for innhold 3"/>
          <p:cNvSpPr>
            <a:spLocks noGrp="1"/>
          </p:cNvSpPr>
          <p:nvPr>
            <p:ph sz="half" idx="2" hasCustomPrompt="1"/>
          </p:nvPr>
        </p:nvSpPr>
        <p:spPr>
          <a:xfrm>
            <a:off x="954181"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5" name="Plassholder for tekst 4"/>
          <p:cNvSpPr>
            <a:spLocks noGrp="1"/>
          </p:cNvSpPr>
          <p:nvPr>
            <p:ph type="body" sz="quarter" idx="3" hasCustomPrompt="1"/>
          </p:nvPr>
        </p:nvSpPr>
        <p:spPr>
          <a:xfrm>
            <a:off x="5635070" y="2700337"/>
            <a:ext cx="4320821" cy="585073"/>
          </a:xfrm>
        </p:spPr>
        <p:txBody>
          <a:bodyPr anchor="t">
            <a:normAutofit/>
          </a:bodyPr>
          <a:lstStyle>
            <a:lvl1pPr marL="0" indent="0">
              <a:buNone/>
              <a:defRPr sz="1800" b="1"/>
            </a:lvl1pPr>
            <a:lvl2pPr marL="457268" indent="0">
              <a:buNone/>
              <a:defRPr sz="2000" b="1"/>
            </a:lvl2pPr>
            <a:lvl3pPr marL="914537" indent="0">
              <a:buNone/>
              <a:defRPr sz="1800" b="1"/>
            </a:lvl3pPr>
            <a:lvl4pPr marL="1371806" indent="0">
              <a:buNone/>
              <a:defRPr sz="1600" b="1"/>
            </a:lvl4pPr>
            <a:lvl5pPr marL="1829074" indent="0">
              <a:buNone/>
              <a:defRPr sz="1600" b="1"/>
            </a:lvl5pPr>
            <a:lvl6pPr marL="2286343" indent="0">
              <a:buNone/>
              <a:defRPr sz="1600" b="1"/>
            </a:lvl6pPr>
            <a:lvl7pPr marL="2743612" indent="0">
              <a:buNone/>
              <a:defRPr sz="1600" b="1"/>
            </a:lvl7pPr>
            <a:lvl8pPr marL="3200880" indent="0">
              <a:buNone/>
              <a:defRPr sz="1600" b="1"/>
            </a:lvl8pPr>
            <a:lvl9pPr marL="3658148" indent="0">
              <a:buNone/>
              <a:defRPr sz="1600" b="1"/>
            </a:lvl9p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p:txBody>
      </p:sp>
      <p:sp>
        <p:nvSpPr>
          <p:cNvPr id="6" name="Plassholder for innhold 5"/>
          <p:cNvSpPr>
            <a:spLocks noGrp="1"/>
          </p:cNvSpPr>
          <p:nvPr>
            <p:ph sz="quarter" idx="4" hasCustomPrompt="1"/>
          </p:nvPr>
        </p:nvSpPr>
        <p:spPr>
          <a:xfrm>
            <a:off x="5635070" y="3285410"/>
            <a:ext cx="4320821" cy="2835355"/>
          </a:xfrm>
        </p:spPr>
        <p:txBody>
          <a:bodyPr/>
          <a:lstStyle/>
          <a:p>
            <a:pPr lvl="0"/>
            <a:r>
              <a:rPr lang="en-GB" dirty="0" err="1"/>
              <a:t>Klikk</a:t>
            </a:r>
            <a:r>
              <a:rPr lang="en-GB" dirty="0"/>
              <a:t> for å </a:t>
            </a:r>
            <a:r>
              <a:rPr lang="en-GB" dirty="0" err="1"/>
              <a:t>redigere</a:t>
            </a:r>
            <a:r>
              <a:rPr lang="en-GB" dirty="0"/>
              <a:t> </a:t>
            </a:r>
            <a:r>
              <a:rPr lang="en-GB" dirty="0" err="1"/>
              <a:t>tekststiler</a:t>
            </a:r>
            <a:r>
              <a:rPr lang="en-GB" dirty="0"/>
              <a:t> </a:t>
            </a:r>
            <a:r>
              <a:rPr lang="en-GB" dirty="0" err="1"/>
              <a:t>i</a:t>
            </a:r>
            <a:r>
              <a:rPr lang="en-GB" dirty="0"/>
              <a:t> </a:t>
            </a:r>
            <a:r>
              <a:rPr lang="en-GB" dirty="0" err="1"/>
              <a:t>malen</a:t>
            </a:r>
            <a:endParaRPr lang="en-GB" dirty="0"/>
          </a:p>
          <a:p>
            <a:pPr lvl="1"/>
            <a:r>
              <a:rPr lang="en-GB" dirty="0"/>
              <a:t>Andre </a:t>
            </a:r>
            <a:r>
              <a:rPr lang="en-GB" dirty="0" err="1"/>
              <a:t>nivå</a:t>
            </a:r>
            <a:endParaRPr lang="en-GB" dirty="0"/>
          </a:p>
          <a:p>
            <a:pPr lvl="2"/>
            <a:r>
              <a:rPr lang="en-GB" dirty="0" err="1"/>
              <a:t>Tredje</a:t>
            </a:r>
            <a:r>
              <a:rPr lang="en-GB" dirty="0"/>
              <a:t> </a:t>
            </a:r>
            <a:r>
              <a:rPr lang="en-GB" dirty="0" err="1"/>
              <a:t>nivå</a:t>
            </a:r>
            <a:endParaRPr lang="en-GB" dirty="0"/>
          </a:p>
          <a:p>
            <a:pPr lvl="3"/>
            <a:r>
              <a:rPr lang="en-GB" dirty="0" err="1"/>
              <a:t>Fjerde</a:t>
            </a:r>
            <a:r>
              <a:rPr lang="en-GB" dirty="0"/>
              <a:t> </a:t>
            </a:r>
            <a:r>
              <a:rPr lang="en-GB" dirty="0" err="1"/>
              <a:t>nivå</a:t>
            </a:r>
            <a:endParaRPr lang="en-GB" dirty="0"/>
          </a:p>
          <a:p>
            <a:pPr lvl="4"/>
            <a:r>
              <a:rPr lang="en-GB" dirty="0" err="1"/>
              <a:t>Femte</a:t>
            </a:r>
            <a:r>
              <a:rPr lang="en-GB" dirty="0"/>
              <a:t> </a:t>
            </a:r>
            <a:r>
              <a:rPr lang="en-GB" dirty="0" err="1"/>
              <a:t>nivå</a:t>
            </a:r>
            <a:endParaRPr lang="en-GB" dirty="0"/>
          </a:p>
        </p:txBody>
      </p:sp>
      <p:sp>
        <p:nvSpPr>
          <p:cNvPr id="7" name="Plassholder for dato 6"/>
          <p:cNvSpPr>
            <a:spLocks noGrp="1"/>
          </p:cNvSpPr>
          <p:nvPr>
            <p:ph type="dt" sz="half" idx="10"/>
          </p:nvPr>
        </p:nvSpPr>
        <p:spPr/>
        <p:txBody>
          <a:bodyPr/>
          <a:lstStyle/>
          <a:p>
            <a:r>
              <a:rPr lang="en-GB" dirty="0"/>
              <a:t>Month 2016</a:t>
            </a:r>
          </a:p>
        </p:txBody>
      </p:sp>
      <p:sp>
        <p:nvSpPr>
          <p:cNvPr id="8" name="Plassholder for bunntekst 7"/>
          <p:cNvSpPr>
            <a:spLocks noGrp="1"/>
          </p:cNvSpPr>
          <p:nvPr>
            <p:ph type="ftr" sz="quarter" idx="11"/>
          </p:nvPr>
        </p:nvSpPr>
        <p:spPr/>
        <p:txBody>
          <a:bodyPr/>
          <a:lstStyle/>
          <a:p>
            <a:endParaRPr lang="en-GB" dirty="0"/>
          </a:p>
        </p:txBody>
      </p:sp>
      <p:sp>
        <p:nvSpPr>
          <p:cNvPr id="9" name="Plassholder for lysbildenummer 8"/>
          <p:cNvSpPr>
            <a:spLocks noGrp="1"/>
          </p:cNvSpPr>
          <p:nvPr>
            <p:ph type="sldNum" sz="quarter" idx="12"/>
          </p:nvPr>
        </p:nvSpPr>
        <p:spPr/>
        <p:txBody>
          <a:bodyPr/>
          <a:lstStyle/>
          <a:p>
            <a:fld id="{5751DFAA-887F-4071-8EAD-E8CA316FCF06}" type="slidenum">
              <a:rPr lang="en-GB" smtClean="0"/>
              <a:t>‹#›</a:t>
            </a:fld>
            <a:endParaRPr lang="en-GB" dirty="0"/>
          </a:p>
        </p:txBody>
      </p:sp>
      <p:sp>
        <p:nvSpPr>
          <p:cNvPr id="10" name="Tittel 9"/>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Tree>
    <p:extLst>
      <p:ext uri="{BB962C8B-B14F-4D97-AF65-F5344CB8AC3E}">
        <p14:creationId xmlns:p14="http://schemas.microsoft.com/office/powerpoint/2010/main" val="40656579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Avslutningsslide">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4" name="TekstSylinder 3"/>
          <p:cNvSpPr txBox="1"/>
          <p:nvPr userDrawn="1"/>
        </p:nvSpPr>
        <p:spPr>
          <a:xfrm>
            <a:off x="1274052" y="3605753"/>
            <a:ext cx="9510538" cy="432116"/>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err="1">
                <a:ln>
                  <a:noFill/>
                </a:ln>
                <a:solidFill>
                  <a:srgbClr val="FFFFFF"/>
                </a:solidFill>
                <a:effectLst/>
                <a:uLnTx/>
                <a:uFillTx/>
                <a:latin typeface="+mn-lt"/>
                <a:ea typeface="+mn-ea"/>
                <a:cs typeface="+mn-cs"/>
              </a:rPr>
              <a:t>Teknologi</a:t>
            </a:r>
            <a:r>
              <a:rPr kumimoji="0" lang="en-GB" sz="2400" b="0" i="0" u="none" strike="noStrike" kern="1200" cap="none" spc="0" normalizeH="0" baseline="0" noProof="0" dirty="0">
                <a:ln>
                  <a:noFill/>
                </a:ln>
                <a:solidFill>
                  <a:srgbClr val="FFFFFF"/>
                </a:solidFill>
                <a:effectLst/>
                <a:uLnTx/>
                <a:uFillTx/>
                <a:latin typeface="+mn-lt"/>
                <a:ea typeface="+mn-ea"/>
                <a:cs typeface="+mn-cs"/>
              </a:rPr>
              <a:t> for et </a:t>
            </a:r>
            <a:r>
              <a:rPr kumimoji="0" lang="en-GB" sz="2400" b="0" i="0" u="none" strike="noStrike" kern="1200" cap="none" spc="0" normalizeH="0" baseline="0" noProof="0" dirty="0" err="1">
                <a:ln>
                  <a:noFill/>
                </a:ln>
                <a:solidFill>
                  <a:srgbClr val="FFFFFF"/>
                </a:solidFill>
                <a:effectLst/>
                <a:uLnTx/>
                <a:uFillTx/>
                <a:latin typeface="+mn-lt"/>
                <a:ea typeface="+mn-ea"/>
                <a:cs typeface="+mn-cs"/>
              </a:rPr>
              <a:t>bedre</a:t>
            </a:r>
            <a:r>
              <a:rPr kumimoji="0" lang="en-GB" sz="2400" b="0" i="0" u="none" strike="noStrike" kern="1200" cap="none" spc="0" normalizeH="0" baseline="0" noProof="0" dirty="0">
                <a:ln>
                  <a:noFill/>
                </a:ln>
                <a:solidFill>
                  <a:srgbClr val="FFFFFF"/>
                </a:solidFill>
                <a:effectLst/>
                <a:uLnTx/>
                <a:uFillTx/>
                <a:latin typeface="+mn-lt"/>
                <a:ea typeface="+mn-ea"/>
                <a:cs typeface="+mn-cs"/>
              </a:rPr>
              <a:t> </a:t>
            </a:r>
            <a:r>
              <a:rPr kumimoji="0" lang="en-GB" sz="2400" b="0" i="0" u="none" strike="noStrike" kern="1200" cap="none" spc="0" normalizeH="0" baseline="0" noProof="0" dirty="0" err="1">
                <a:ln>
                  <a:noFill/>
                </a:ln>
                <a:solidFill>
                  <a:srgbClr val="FFFFFF"/>
                </a:solidFill>
                <a:effectLst/>
                <a:uLnTx/>
                <a:uFillTx/>
                <a:latin typeface="+mn-lt"/>
                <a:ea typeface="+mn-ea"/>
                <a:cs typeface="+mn-cs"/>
              </a:rPr>
              <a:t>samfunn</a:t>
            </a:r>
            <a:endParaRPr lang="en-GB" sz="1799" dirty="0"/>
          </a:p>
        </p:txBody>
      </p:sp>
    </p:spTree>
    <p:extLst>
      <p:ext uri="{BB962C8B-B14F-4D97-AF65-F5344CB8AC3E}">
        <p14:creationId xmlns:p14="http://schemas.microsoft.com/office/powerpoint/2010/main" val="808169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Avslutningsslide engelsk">
    <p:spTree>
      <p:nvGrpSpPr>
        <p:cNvPr id="1" name=""/>
        <p:cNvGrpSpPr/>
        <p:nvPr/>
      </p:nvGrpSpPr>
      <p:grpSpPr>
        <a:xfrm>
          <a:off x="0" y="0"/>
          <a:ext cx="0" cy="0"/>
          <a:chOff x="0" y="0"/>
          <a:chExt cx="0" cy="0"/>
        </a:xfrm>
      </p:grpSpPr>
      <p:pic>
        <p:nvPicPr>
          <p:cNvPr id="5" name="Bild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294770" y="2835354"/>
            <a:ext cx="1602460" cy="320056"/>
          </a:xfrm>
          <a:prstGeom prst="rect">
            <a:avLst/>
          </a:prstGeom>
        </p:spPr>
      </p:pic>
      <p:sp>
        <p:nvSpPr>
          <p:cNvPr id="10" name="TekstSylinder 9"/>
          <p:cNvSpPr txBox="1"/>
          <p:nvPr userDrawn="1"/>
        </p:nvSpPr>
        <p:spPr>
          <a:xfrm>
            <a:off x="1274052" y="3605754"/>
            <a:ext cx="9510538" cy="729430"/>
          </a:xfrm>
          <a:prstGeom prst="rect">
            <a:avLst/>
          </a:prstGeom>
          <a:noFill/>
        </p:spPr>
        <p:txBody>
          <a:bodyPr wrap="square" lIns="45729" tIns="22865" rIns="45729" bIns="22865" rtlCol="0">
            <a:spAutoFit/>
          </a:bodyPr>
          <a:lstStyle/>
          <a:p>
            <a:pPr marL="180036" marR="0" lvl="0" indent="0" algn="ctr" defTabSz="914537" rtl="0" eaLnBrk="1" fontAlgn="auto" latinLnBrk="0" hangingPunct="1">
              <a:lnSpc>
                <a:spcPct val="110000"/>
              </a:lnSpc>
              <a:spcBef>
                <a:spcPts val="1000"/>
              </a:spcBef>
              <a:spcAft>
                <a:spcPts val="0"/>
              </a:spcAft>
              <a:buClrTx/>
              <a:buSzTx/>
              <a:buFont typeface="Arial" panose="020B0604020202020204" pitchFamily="34" charset="0"/>
              <a:buNone/>
              <a:tabLst/>
              <a:defRPr/>
            </a:pPr>
            <a:r>
              <a:rPr kumimoji="0" lang="en-GB" sz="2400" b="0" i="0" u="none" strike="noStrike" kern="1200" cap="none" spc="0" normalizeH="0" baseline="0" noProof="0" dirty="0">
                <a:ln>
                  <a:noFill/>
                </a:ln>
                <a:solidFill>
                  <a:srgbClr val="FFFFFF"/>
                </a:solidFill>
                <a:effectLst/>
                <a:uLnTx/>
                <a:uFillTx/>
                <a:latin typeface="+mn-lt"/>
                <a:ea typeface="+mn-ea"/>
                <a:cs typeface="+mn-cs"/>
              </a:rPr>
              <a:t>Technology for a better society</a:t>
            </a:r>
          </a:p>
          <a:p>
            <a:endParaRPr lang="en-GB" sz="1799" dirty="0"/>
          </a:p>
        </p:txBody>
      </p:sp>
    </p:spTree>
    <p:extLst>
      <p:ext uri="{BB962C8B-B14F-4D97-AF65-F5344CB8AC3E}">
        <p14:creationId xmlns:p14="http://schemas.microsoft.com/office/powerpoint/2010/main" val="1937039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Halvsidebilde høyre">
    <p:spTree>
      <p:nvGrpSpPr>
        <p:cNvPr id="1" name=""/>
        <p:cNvGrpSpPr/>
        <p:nvPr/>
      </p:nvGrpSpPr>
      <p:grpSpPr>
        <a:xfrm>
          <a:off x="0" y="0"/>
          <a:ext cx="0" cy="0"/>
          <a:chOff x="0" y="0"/>
          <a:chExt cx="0" cy="0"/>
        </a:xfrm>
      </p:grpSpPr>
      <p:sp>
        <p:nvSpPr>
          <p:cNvPr id="9" name="Plassholder for bilde 1"/>
          <p:cNvSpPr>
            <a:spLocks noGrp="1"/>
          </p:cNvSpPr>
          <p:nvPr>
            <p:ph type="pic" sz="quarter" idx="13"/>
          </p:nvPr>
        </p:nvSpPr>
        <p:spPr>
          <a:xfrm>
            <a:off x="6092440" y="-858"/>
            <a:ext cx="6099560" cy="6858858"/>
          </a:xfrm>
          <a:prstGeom prst="rect">
            <a:avLst/>
          </a:prstGeom>
          <a:solidFill>
            <a:schemeClr val="bg2">
              <a:lumMod val="50000"/>
            </a:schemeClr>
          </a:solidFill>
        </p:spPr>
        <p:txBody>
          <a:bodyPr lIns="0" tIns="2520504" rIns="0" bIns="0" anchor="t" anchorCtr="1"/>
          <a:lstStyle>
            <a:lvl1pPr marL="0" indent="0">
              <a:buNone/>
              <a:defRPr/>
            </a:lvl1pPr>
          </a:lstStyle>
          <a:p>
            <a:r>
              <a:rPr lang="en-GB" dirty="0"/>
              <a:t>Click icon to add picture</a:t>
            </a:r>
          </a:p>
        </p:txBody>
      </p:sp>
      <p:sp>
        <p:nvSpPr>
          <p:cNvPr id="4" name="Plassholder for innhold 3"/>
          <p:cNvSpPr>
            <a:spLocks noGrp="1"/>
          </p:cNvSpPr>
          <p:nvPr>
            <p:ph sz="half" idx="2"/>
          </p:nvPr>
        </p:nvSpPr>
        <p:spPr>
          <a:xfrm>
            <a:off x="954182" y="2700338"/>
            <a:ext cx="4742139" cy="3420428"/>
          </a:xfrm>
        </p:spPr>
        <p:txBody>
          <a:bodyPr>
            <a:noAutofit/>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8" name="Tittel 7"/>
          <p:cNvSpPr>
            <a:spLocks noGrp="1"/>
          </p:cNvSpPr>
          <p:nvPr>
            <p:ph type="title"/>
          </p:nvPr>
        </p:nvSpPr>
        <p:spPr>
          <a:xfrm>
            <a:off x="954182" y="907674"/>
            <a:ext cx="4742139" cy="1344716"/>
          </a:xfrm>
          <a:blipFill dpi="0" rotWithShape="1">
            <a:blip r:embed="rId2"/>
            <a:srcRect/>
            <a:tile tx="0" ty="0" sx="100000" sy="100000" flip="none" algn="bl"/>
          </a:blipFill>
        </p:spPr>
        <p:txBody>
          <a:bodyPr/>
          <a:lstStyle>
            <a:lvl1pPr>
              <a:lnSpc>
                <a:spcPct val="80000"/>
              </a:lnSpc>
              <a:defRPr/>
            </a:lvl1p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5" name="Plassholder for bunntekst 4"/>
          <p:cNvSpPr>
            <a:spLocks noGrp="1"/>
          </p:cNvSpPr>
          <p:nvPr>
            <p:ph type="ftr" sz="quarter" idx="16"/>
          </p:nvPr>
        </p:nvSpPr>
        <p:spPr/>
        <p:txBody>
          <a:bodyPr/>
          <a:lstStyle/>
          <a:p>
            <a:endParaRPr lang="en-GB" dirty="0"/>
          </a:p>
        </p:txBody>
      </p:sp>
      <p:sp>
        <p:nvSpPr>
          <p:cNvPr id="6" name="Plassholder for lysbildenummer 5"/>
          <p:cNvSpPr>
            <a:spLocks noGrp="1"/>
          </p:cNvSpPr>
          <p:nvPr>
            <p:ph type="sldNum" sz="quarter" idx="17"/>
          </p:nvPr>
        </p:nvSpPr>
        <p:spPr/>
        <p:txBody>
          <a:bodyPr/>
          <a:lstStyle/>
          <a:p>
            <a:fld id="{5751DFAA-887F-4071-8EAD-E8CA316FCF06}" type="slidenum">
              <a:rPr lang="en-GB" smtClean="0"/>
              <a:pPr/>
              <a:t>‹#›</a:t>
            </a:fld>
            <a:endParaRPr lang="en-GB" dirty="0"/>
          </a:p>
        </p:txBody>
      </p:sp>
      <p:sp>
        <p:nvSpPr>
          <p:cNvPr id="10" name="smartart"/>
          <p:cNvSpPr>
            <a:spLocks noGrp="1"/>
          </p:cNvSpPr>
          <p:nvPr>
            <p:ph type="dgm" sz="quarter" idx="20" hasCustomPrompt="1"/>
          </p:nvPr>
        </p:nvSpPr>
        <p:spPr>
          <a:xfrm>
            <a:off x="10793052" y="6255782"/>
            <a:ext cx="981186" cy="214227"/>
          </a:xfrm>
          <a:prstGeom prst="rect">
            <a:avLst/>
          </a:prstGeom>
          <a:blipFill>
            <a:blip r:embed="rId3"/>
            <a:stretch>
              <a:fillRect/>
            </a:stretch>
          </a:blipFill>
        </p:spPr>
        <p:txBody>
          <a:bodyPr lIns="0" tIns="0" rIns="0" bIns="0"/>
          <a:lstStyle>
            <a:lvl1pPr marL="0" indent="0">
              <a:buNone/>
              <a:defRPr sz="100" baseline="0"/>
            </a:lvl1pPr>
          </a:lstStyle>
          <a:p>
            <a:r>
              <a:rPr lang="en-GB" sz="100" dirty="0"/>
              <a:t> </a:t>
            </a:r>
            <a:endParaRPr lang="en-GB" dirty="0"/>
          </a:p>
        </p:txBody>
      </p:sp>
      <p:pic>
        <p:nvPicPr>
          <p:cNvPr id="11" name="logo_blaa"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2" name="logo_hvit" hidden="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32334733"/>
      </p:ext>
    </p:extLst>
  </p:cSld>
  <p:clrMapOvr>
    <a:masterClrMapping/>
  </p:clrMapOvr>
  <p:extLst mod="1">
    <p:ext uri="{DCECCB84-F9BA-43D5-87BE-67443E8EF086}">
      <p15:sldGuideLst xmlns:p15="http://schemas.microsoft.com/office/powerpoint/2012/main">
        <p15:guide id="1" pos="1193"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Agenda">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grpSp>
        <p:nvGrpSpPr>
          <p:cNvPr id="6" name="AGENDA" hidden="1"/>
          <p:cNvGrpSpPr/>
          <p:nvPr userDrawn="1"/>
        </p:nvGrpSpPr>
        <p:grpSpPr>
          <a:xfrm>
            <a:off x="3160200" y="1"/>
            <a:ext cx="5871600" cy="647304"/>
            <a:chOff x="3160200" y="1"/>
            <a:chExt cx="5871600" cy="647304"/>
          </a:xfrm>
        </p:grpSpPr>
        <p:sp>
          <p:nvSpPr>
            <p:cNvPr id="7" name="TXTBOKS"/>
            <p:cNvSpPr/>
            <p:nvPr userDrawn="1"/>
          </p:nvSpPr>
          <p:spPr>
            <a:xfrm>
              <a:off x="3160200" y="1"/>
              <a:ext cx="5871600" cy="622878"/>
            </a:xfrm>
            <a:prstGeom prst="rect">
              <a:avLst/>
            </a:prstGeom>
            <a:solidFill>
              <a:srgbClr val="1A466E"/>
            </a:solidFill>
            <a:ln w="72000">
              <a:noFill/>
            </a:ln>
          </p:spPr>
          <p:style>
            <a:lnRef idx="2">
              <a:schemeClr val="accent1">
                <a:shade val="50000"/>
              </a:schemeClr>
            </a:lnRef>
            <a:fillRef idx="1">
              <a:schemeClr val="accent1"/>
            </a:fillRef>
            <a:effectRef idx="0">
              <a:schemeClr val="accent1"/>
            </a:effectRef>
            <a:fontRef idx="minor">
              <a:schemeClr val="lt1"/>
            </a:fontRef>
          </p:style>
          <p:txBody>
            <a:bodyPr lIns="864000" tIns="0" bIns="0" rtlCol="0" anchor="ctr"/>
            <a:lstStyle/>
            <a:p>
              <a:pPr algn="l"/>
              <a:r>
                <a:rPr lang="nb-NO" sz="2400" dirty="0" err="1">
                  <a:solidFill>
                    <a:srgbClr val="99B0C1"/>
                  </a:solidFill>
                </a:rPr>
                <a:t>Text</a:t>
              </a:r>
              <a:endParaRPr lang="nb-NO" sz="2400" dirty="0">
                <a:solidFill>
                  <a:srgbClr val="99B0C1"/>
                </a:solidFill>
              </a:endParaRPr>
            </a:p>
          </p:txBody>
        </p:sp>
        <p:sp>
          <p:nvSpPr>
            <p:cNvPr id="8" name="NRBOKS"/>
            <p:cNvSpPr/>
            <p:nvPr userDrawn="1"/>
          </p:nvSpPr>
          <p:spPr>
            <a:xfrm>
              <a:off x="3240590" y="44644"/>
              <a:ext cx="522000" cy="522000"/>
            </a:xfrm>
            <a:prstGeom prst="roundRect">
              <a:avLst/>
            </a:prstGeom>
            <a:solidFill>
              <a:srgbClr val="003C65"/>
            </a:solidFill>
            <a:ln w="72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3000" b="1" dirty="0">
                  <a:solidFill>
                    <a:srgbClr val="99B0C1"/>
                  </a:solidFill>
                </a:rPr>
                <a:t>1</a:t>
              </a:r>
            </a:p>
          </p:txBody>
        </p:sp>
        <p:sp>
          <p:nvSpPr>
            <p:cNvPr id="9" name="LINJE"/>
            <p:cNvSpPr/>
            <p:nvPr userDrawn="1"/>
          </p:nvSpPr>
          <p:spPr>
            <a:xfrm>
              <a:off x="3160200" y="622105"/>
              <a:ext cx="5871600" cy="25200"/>
            </a:xfrm>
            <a:prstGeom prst="rect">
              <a:avLst/>
            </a:prstGeom>
            <a:solidFill>
              <a:srgbClr val="3B63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spTree>
    <p:extLst>
      <p:ext uri="{BB962C8B-B14F-4D97-AF65-F5344CB8AC3E}">
        <p14:creationId xmlns:p14="http://schemas.microsoft.com/office/powerpoint/2010/main" val="1880572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Bare tittel">
    <p:spTree>
      <p:nvGrpSpPr>
        <p:cNvPr id="1" name=""/>
        <p:cNvGrpSpPr/>
        <p:nvPr/>
      </p:nvGrpSpPr>
      <p:grpSpPr>
        <a:xfrm>
          <a:off x="0" y="0"/>
          <a:ext cx="0" cy="0"/>
          <a:chOff x="0" y="0"/>
          <a:chExt cx="0" cy="0"/>
        </a:xfrm>
      </p:grpSpPr>
      <p:sp>
        <p:nvSpPr>
          <p:cNvPr id="2" name="Tittel 1"/>
          <p:cNvSpPr>
            <a:spLocks noGrp="1"/>
          </p:cNvSpPr>
          <p:nvPr>
            <p:ph type="title" hasCustomPrompt="1"/>
          </p:nvPr>
        </p:nvSpPr>
        <p:spPr/>
        <p:txBody>
          <a:bodyPr/>
          <a:lstStyle/>
          <a:p>
            <a:r>
              <a:rPr lang="en-GB" dirty="0" err="1"/>
              <a:t>Klikk</a:t>
            </a:r>
            <a:r>
              <a:rPr lang="en-GB" dirty="0"/>
              <a:t> for å </a:t>
            </a:r>
            <a:r>
              <a:rPr lang="en-GB" dirty="0" err="1"/>
              <a:t>redigere</a:t>
            </a:r>
            <a:r>
              <a:rPr lang="en-GB" dirty="0"/>
              <a:t> </a:t>
            </a:r>
            <a:r>
              <a:rPr lang="en-GB" dirty="0" err="1"/>
              <a:t>tittelstil</a:t>
            </a:r>
            <a:endParaRPr lang="en-GB" dirty="0"/>
          </a:p>
        </p:txBody>
      </p:sp>
      <p:sp>
        <p:nvSpPr>
          <p:cNvPr id="3" name="Plassholder for dato 2"/>
          <p:cNvSpPr>
            <a:spLocks noGrp="1"/>
          </p:cNvSpPr>
          <p:nvPr>
            <p:ph type="dt" sz="half" idx="10"/>
          </p:nvPr>
        </p:nvSpPr>
        <p:spPr/>
        <p:txBody>
          <a:bodyPr/>
          <a:lstStyle/>
          <a:p>
            <a:r>
              <a:rPr lang="en-GB" dirty="0"/>
              <a:t>Month 2016</a:t>
            </a:r>
          </a:p>
        </p:txBody>
      </p:sp>
      <p:sp>
        <p:nvSpPr>
          <p:cNvPr id="4" name="Plassholder for bunntekst 3"/>
          <p:cNvSpPr>
            <a:spLocks noGrp="1"/>
          </p:cNvSpPr>
          <p:nvPr>
            <p:ph type="ftr" sz="quarter" idx="11"/>
          </p:nvPr>
        </p:nvSpPr>
        <p:spPr/>
        <p:txBody>
          <a:bodyPr/>
          <a:lstStyle/>
          <a:p>
            <a:endParaRPr lang="en-GB" dirty="0"/>
          </a:p>
        </p:txBody>
      </p:sp>
      <p:sp>
        <p:nvSpPr>
          <p:cNvPr id="5" name="Plassholder for lysbildenummer 4"/>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296161730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Tomt">
    <p:spTree>
      <p:nvGrpSpPr>
        <p:cNvPr id="1" name=""/>
        <p:cNvGrpSpPr/>
        <p:nvPr/>
      </p:nvGrpSpPr>
      <p:grpSpPr>
        <a:xfrm>
          <a:off x="0" y="0"/>
          <a:ext cx="0" cy="0"/>
          <a:chOff x="0" y="0"/>
          <a:chExt cx="0" cy="0"/>
        </a:xfrm>
      </p:grpSpPr>
      <p:sp>
        <p:nvSpPr>
          <p:cNvPr id="2" name="Plassholder for dato 1"/>
          <p:cNvSpPr>
            <a:spLocks noGrp="1"/>
          </p:cNvSpPr>
          <p:nvPr>
            <p:ph type="dt" sz="half" idx="10"/>
          </p:nvPr>
        </p:nvSpPr>
        <p:spPr/>
        <p:txBody>
          <a:bodyPr/>
          <a:lstStyle/>
          <a:p>
            <a:r>
              <a:rPr lang="en-GB" dirty="0"/>
              <a:t>Month 2016</a:t>
            </a:r>
          </a:p>
        </p:txBody>
      </p:sp>
      <p:sp>
        <p:nvSpPr>
          <p:cNvPr id="3" name="Plassholder for bunntekst 2"/>
          <p:cNvSpPr>
            <a:spLocks noGrp="1"/>
          </p:cNvSpPr>
          <p:nvPr>
            <p:ph type="ftr" sz="quarter" idx="11"/>
          </p:nvPr>
        </p:nvSpPr>
        <p:spPr/>
        <p:txBody>
          <a:bodyPr/>
          <a:lstStyle/>
          <a:p>
            <a:endParaRPr lang="en-GB"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a:t>
            </a:fld>
            <a:endParaRPr lang="en-GB" dirty="0"/>
          </a:p>
        </p:txBody>
      </p:sp>
    </p:spTree>
    <p:extLst>
      <p:ext uri="{BB962C8B-B14F-4D97-AF65-F5344CB8AC3E}">
        <p14:creationId xmlns:p14="http://schemas.microsoft.com/office/powerpoint/2010/main" val="366138633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9" name="Image 8"/>
          <p:cNvPicPr>
            <a:picLocks noChangeAspect="1"/>
          </p:cNvPicPr>
          <p:nvPr userDrawn="1"/>
        </p:nvPicPr>
        <p:blipFill>
          <a:blip r:embed="rId2"/>
          <a:stretch>
            <a:fillRect/>
          </a:stretch>
        </p:blipFill>
        <p:spPr>
          <a:xfrm>
            <a:off x="470986" y="307840"/>
            <a:ext cx="1083214" cy="722448"/>
          </a:xfrm>
          <a:prstGeom prst="rect">
            <a:avLst/>
          </a:prstGeom>
        </p:spPr>
      </p:pic>
      <p:pic>
        <p:nvPicPr>
          <p:cNvPr id="4" name="Image 3"/>
          <p:cNvPicPr>
            <a:picLocks noChangeAspect="1"/>
          </p:cNvPicPr>
          <p:nvPr userDrawn="1"/>
        </p:nvPicPr>
        <p:blipFill>
          <a:blip r:embed="rId3"/>
          <a:stretch>
            <a:fillRect/>
          </a:stretch>
        </p:blipFill>
        <p:spPr>
          <a:xfrm>
            <a:off x="10138942" y="0"/>
            <a:ext cx="1869280" cy="900529"/>
          </a:xfrm>
          <a:prstGeom prst="rect">
            <a:avLst/>
          </a:prstGeom>
        </p:spPr>
      </p:pic>
      <p:pic>
        <p:nvPicPr>
          <p:cNvPr id="6" name="Image 5"/>
          <p:cNvPicPr>
            <a:picLocks noChangeAspect="1"/>
          </p:cNvPicPr>
          <p:nvPr userDrawn="1"/>
        </p:nvPicPr>
        <p:blipFill>
          <a:blip r:embed="rId4"/>
          <a:stretch>
            <a:fillRect/>
          </a:stretch>
        </p:blipFill>
        <p:spPr>
          <a:xfrm>
            <a:off x="5145371" y="330734"/>
            <a:ext cx="1901258" cy="745591"/>
          </a:xfrm>
          <a:prstGeom prst="rect">
            <a:avLst/>
          </a:prstGeom>
        </p:spPr>
      </p:pic>
      <p:sp>
        <p:nvSpPr>
          <p:cNvPr id="5" name="Espace réservé du numéro de diapositive 4"/>
          <p:cNvSpPr>
            <a:spLocks noGrp="1"/>
          </p:cNvSpPr>
          <p:nvPr>
            <p:ph type="sldNum" sz="quarter" idx="10"/>
          </p:nvPr>
        </p:nvSpPr>
        <p:spPr/>
        <p:txBody>
          <a:bodyPr/>
          <a:lstStyle/>
          <a:p>
            <a:fld id="{259AB3FE-08E9-4EA2-B6D9-E96580096459}" type="slidenum">
              <a:rPr lang="en-GB" smtClean="0"/>
              <a:t>‹#›</a:t>
            </a:fld>
            <a:endParaRPr lang="en-GB" dirty="0"/>
          </a:p>
        </p:txBody>
      </p:sp>
      <p:sp>
        <p:nvSpPr>
          <p:cNvPr id="7" name="ZoneTexte 6"/>
          <p:cNvSpPr txBox="1"/>
          <p:nvPr userDrawn="1"/>
        </p:nvSpPr>
        <p:spPr>
          <a:xfrm>
            <a:off x="1670116" y="1440657"/>
            <a:ext cx="9034021" cy="769441"/>
          </a:xfrm>
          <a:prstGeom prst="rect">
            <a:avLst/>
          </a:prstGeom>
          <a:noFill/>
        </p:spPr>
        <p:txBody>
          <a:bodyPr wrap="square" rtlCol="0">
            <a:spAutoFit/>
          </a:bodyPr>
          <a:lstStyle/>
          <a:p>
            <a:r>
              <a:rPr lang="en-GB" sz="4400" b="1" dirty="0">
                <a:solidFill>
                  <a:srgbClr val="C00000"/>
                </a:solidFill>
                <a:latin typeface="Century Gothic" panose="020B0502020202020204" pitchFamily="34" charset="0"/>
              </a:rPr>
              <a:t>H2020 Space Robotic SRC- OG4 </a:t>
            </a:r>
            <a:endParaRPr lang="en-GB" sz="4400" dirty="0"/>
          </a:p>
        </p:txBody>
      </p:sp>
      <p:pic>
        <p:nvPicPr>
          <p:cNvPr id="10" name="Picture 2" descr="D:\Users\andiaps1\Documents\Outlook\TemporaryOutlookFiles\logos-i3ds.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482259" y="2717684"/>
            <a:ext cx="5409735" cy="2606150"/>
          </a:xfrm>
          <a:prstGeom prst="rect">
            <a:avLst/>
          </a:prstGeom>
          <a:noFill/>
          <a:extLst>
            <a:ext uri="{909E8E84-426E-40DD-AFC4-6F175D3DCCD1}">
              <a14:hiddenFill xmlns:a14="http://schemas.microsoft.com/office/drawing/2010/main">
                <a:solidFill>
                  <a:srgbClr val="FFFFFF"/>
                </a:solidFill>
              </a14:hiddenFill>
            </a:ext>
          </a:extLst>
        </p:spPr>
      </p:pic>
      <p:sp>
        <p:nvSpPr>
          <p:cNvPr id="11" name="Sous-titre 26"/>
          <p:cNvSpPr txBox="1">
            <a:spLocks/>
          </p:cNvSpPr>
          <p:nvPr userDrawn="1"/>
        </p:nvSpPr>
        <p:spPr>
          <a:xfrm>
            <a:off x="287054" y="5953341"/>
            <a:ext cx="11650249" cy="4189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B528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226897"/>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77BA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77BA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77BA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i="1" baseline="0" dirty="0">
                <a:latin typeface="Century Gothic" panose="020B0502020202020204" pitchFamily="34" charset="0"/>
              </a:rPr>
              <a:t>             </a:t>
            </a:r>
            <a:r>
              <a:rPr lang="en-GB" sz="1200" i="1" dirty="0">
                <a:latin typeface="Century Gothic" panose="020B0502020202020204" pitchFamily="34" charset="0"/>
              </a:rPr>
              <a:t>This project has received funding from the European Union’s Horizon 2020 research and innovation programme under grant agreement No 730118</a:t>
            </a:r>
            <a:endParaRPr lang="en-GB" sz="1200" b="1" i="1" dirty="0">
              <a:solidFill>
                <a:srgbClr val="C8C8C8"/>
              </a:solidFill>
              <a:latin typeface="Century Gothic" panose="020B0502020202020204" pitchFamily="34" charset="0"/>
            </a:endParaRPr>
          </a:p>
        </p:txBody>
      </p:sp>
      <p:sp>
        <p:nvSpPr>
          <p:cNvPr id="13" name="Title 1"/>
          <p:cNvSpPr>
            <a:spLocks noGrp="1"/>
          </p:cNvSpPr>
          <p:nvPr>
            <p:ph type="title" hasCustomPrompt="1"/>
          </p:nvPr>
        </p:nvSpPr>
        <p:spPr>
          <a:xfrm>
            <a:off x="1670116" y="2245361"/>
            <a:ext cx="8864185" cy="597008"/>
          </a:xfrm>
        </p:spPr>
        <p:txBody>
          <a:bodyPr anchor="b">
            <a:normAutofit/>
          </a:bodyPr>
          <a:lstStyle>
            <a:lvl1pPr algn="ctr">
              <a:defRPr lang="fr-FR" sz="3200" b="1" kern="1200" dirty="0">
                <a:solidFill>
                  <a:srgbClr val="177BA2"/>
                </a:solidFill>
                <a:latin typeface="Century Gothic" panose="020B0502020202020204" pitchFamily="34" charset="0"/>
                <a:ea typeface="+mj-ea"/>
                <a:cs typeface="+mj-cs"/>
              </a:defRPr>
            </a:lvl1pPr>
          </a:lstStyle>
          <a:p>
            <a:r>
              <a:rPr lang="en-GB" dirty="0"/>
              <a:t>Titre </a:t>
            </a:r>
            <a:r>
              <a:rPr lang="en-GB" dirty="0" err="1"/>
              <a:t>réunion</a:t>
            </a:r>
            <a:r>
              <a:rPr lang="en-GB" dirty="0"/>
              <a:t> - Date</a:t>
            </a:r>
          </a:p>
        </p:txBody>
      </p:sp>
    </p:spTree>
    <p:extLst>
      <p:ext uri="{BB962C8B-B14F-4D97-AF65-F5344CB8AC3E}">
        <p14:creationId xmlns:p14="http://schemas.microsoft.com/office/powerpoint/2010/main" val="95153799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lang="fr-FR" sz="4000" b="1" kern="120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sp>
        <p:nvSpPr>
          <p:cNvPr id="3" name="Content Placeholder 2"/>
          <p:cNvSpPr>
            <a:spLocks noGrp="1"/>
          </p:cNvSpPr>
          <p:nvPr>
            <p:ph idx="1" hasCustomPrompt="1"/>
          </p:nvPr>
        </p:nvSpPr>
        <p:spPr/>
        <p:txBody>
          <a:bodyPr/>
          <a:lstStyle>
            <a:lvl1pPr marL="228600" indent="-228600" algn="l" defTabSz="456356" rtl="0" eaLnBrk="1" latinLnBrk="0" hangingPunct="1">
              <a:lnSpc>
                <a:spcPct val="90000"/>
              </a:lnSpc>
              <a:spcBef>
                <a:spcPts val="0"/>
              </a:spcBef>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800100" indent="-342900">
              <a:buFont typeface="Wingdings" panose="05000000000000000000" pitchFamily="2" charset="2"/>
              <a:buChar char="§"/>
              <a:defRPr lang="fr-FR" sz="2000" b="1" kern="1200" dirty="0">
                <a:solidFill>
                  <a:srgbClr val="243A77"/>
                </a:solidFill>
                <a:latin typeface="Century Gothic" panose="020B0502020202020204" pitchFamily="34" charset="0"/>
                <a:ea typeface="+mn-ea"/>
                <a:cs typeface="+mn-cs"/>
              </a:defRPr>
            </a:lvl2pPr>
            <a:lvl3pPr marL="1200150" indent="-285750">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marL="1543050" indent="-171450">
              <a:buFont typeface="Arial" panose="020B0604020202020204" pitchFamily="34" charset="0"/>
              <a:buChar char="•"/>
              <a:defRPr>
                <a:latin typeface="Century Gothic" panose="020B0502020202020204" pitchFamily="34" charset="0"/>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pic>
        <p:nvPicPr>
          <p:cNvPr id="4" name="Image 3"/>
          <p:cNvPicPr>
            <a:picLocks noChangeAspect="1"/>
          </p:cNvPicPr>
          <p:nvPr userDrawn="1"/>
        </p:nvPicPr>
        <p:blipFill>
          <a:blip r:embed="rId2"/>
          <a:stretch>
            <a:fillRect/>
          </a:stretch>
        </p:blipFill>
        <p:spPr>
          <a:xfrm>
            <a:off x="10138942" y="0"/>
            <a:ext cx="1869280" cy="900529"/>
          </a:xfrm>
          <a:prstGeom prst="rect">
            <a:avLst/>
          </a:prstGeom>
        </p:spPr>
      </p:pic>
      <p:sp>
        <p:nvSpPr>
          <p:cNvPr id="5" name="Espace réservé du numéro de diapositive 4"/>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260767914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sp>
        <p:nvSpPr>
          <p:cNvPr id="3" name="Content Placeholder 2"/>
          <p:cNvSpPr>
            <a:spLocks noGrp="1"/>
          </p:cNvSpPr>
          <p:nvPr>
            <p:ph sz="half" idx="1" hasCustomPrompt="1"/>
          </p:nvPr>
        </p:nvSpPr>
        <p:spPr>
          <a:xfrm>
            <a:off x="838200" y="1825625"/>
            <a:ext cx="5181600" cy="4351338"/>
          </a:xfrm>
        </p:spPr>
        <p:txBody>
          <a:bodyPr/>
          <a:lstStyle>
            <a:lvl1pPr marL="342900" indent="-342900">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defRPr lang="fr-FR" sz="2000" b="1" kern="1200" dirty="0">
                <a:solidFill>
                  <a:srgbClr val="243A77"/>
                </a:solidFill>
                <a:latin typeface="Century Gothic" panose="020B0502020202020204" pitchFamily="34" charset="0"/>
                <a:ea typeface="+mn-ea"/>
                <a:cs typeface="+mn-cs"/>
              </a:defRPr>
            </a:lvl2pPr>
            <a:lvl3pPr marL="1143000" indent="-228600">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a:defRPr>
                <a:latin typeface="Century Gothic" panose="020B0502020202020204" pitchFamily="34" charset="0"/>
              </a:defRPr>
            </a:lvl4pPr>
            <a:lvl9pPr marL="3657600" indent="0">
              <a:buNone/>
              <a:defRPr/>
            </a:lvl9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Content Placeholder 3"/>
          <p:cNvSpPr>
            <a:spLocks noGrp="1"/>
          </p:cNvSpPr>
          <p:nvPr>
            <p:ph sz="half" idx="2" hasCustomPrompt="1"/>
          </p:nvPr>
        </p:nvSpPr>
        <p:spPr>
          <a:xfrm>
            <a:off x="6172200" y="1825625"/>
            <a:ext cx="5181600" cy="4351338"/>
          </a:xfrm>
        </p:spPr>
        <p:txBody>
          <a:bodyPr/>
          <a:lstStyle>
            <a:lvl1pPr marL="342900" indent="-342900">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defRPr lang="fr-FR" sz="2000" b="1" kern="1200" dirty="0">
                <a:solidFill>
                  <a:srgbClr val="243A77"/>
                </a:solidFill>
                <a:latin typeface="Century Gothic" panose="020B0502020202020204" pitchFamily="34" charset="0"/>
                <a:ea typeface="+mn-ea"/>
                <a:cs typeface="+mn-cs"/>
              </a:defRPr>
            </a:lvl2pPr>
            <a:lvl3pPr marL="1143000" indent="-228600">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marL="1600200" indent="-228600">
              <a:defRPr lang="fr-FR" sz="1200" kern="1200" dirty="0">
                <a:solidFill>
                  <a:srgbClr val="177BA2"/>
                </a:solidFill>
                <a:latin typeface="Century Gothic" panose="020B0502020202020204" pitchFamily="34" charset="0"/>
                <a:ea typeface="+mn-ea"/>
                <a:cs typeface="+mn-cs"/>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pic>
        <p:nvPicPr>
          <p:cNvPr id="5" name="Image 4"/>
          <p:cNvPicPr>
            <a:picLocks noChangeAspect="1"/>
          </p:cNvPicPr>
          <p:nvPr userDrawn="1"/>
        </p:nvPicPr>
        <p:blipFill>
          <a:blip r:embed="rId2"/>
          <a:stretch>
            <a:fillRect/>
          </a:stretch>
        </p:blipFill>
        <p:spPr>
          <a:xfrm>
            <a:off x="10138942" y="0"/>
            <a:ext cx="1869280" cy="900529"/>
          </a:xfrm>
          <a:prstGeom prst="rect">
            <a:avLst/>
          </a:prstGeom>
        </p:spPr>
      </p:pic>
      <p:sp>
        <p:nvSpPr>
          <p:cNvPr id="6" name="Espace réservé du numéro de diapositive 5"/>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323083222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b">
            <a:normAutofit/>
          </a:bodyPr>
          <a:lst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sp>
        <p:nvSpPr>
          <p:cNvPr id="3" name="Text Placeholder 2"/>
          <p:cNvSpPr>
            <a:spLocks noGrp="1"/>
          </p:cNvSpPr>
          <p:nvPr>
            <p:ph type="body" idx="1" hasCustomPrompt="1"/>
          </p:nvPr>
        </p:nvSpPr>
        <p:spPr>
          <a:xfrm>
            <a:off x="831850" y="4589463"/>
            <a:ext cx="10515600" cy="1500187"/>
          </a:xfrm>
        </p:spPr>
        <p:txBody>
          <a:bodyPr>
            <a:normAutofit/>
          </a:bodyPr>
          <a:lstStyle>
            <a:lvl1pPr marL="0" indent="0" algn="l" defTabSz="914400" rtl="0" eaLnBrk="1" latinLnBrk="0" hangingPunct="1">
              <a:lnSpc>
                <a:spcPct val="90000"/>
              </a:lnSpc>
              <a:spcBef>
                <a:spcPct val="0"/>
              </a:spcBef>
              <a:buNone/>
              <a:defRPr lang="fr-FR" sz="2600" b="1" kern="1200" dirty="0">
                <a:solidFill>
                  <a:srgbClr val="177BA2"/>
                </a:solidFill>
                <a:latin typeface="Century Gothic" panose="020B0502020202020204" pitchFamily="34" charset="0"/>
                <a:ea typeface="+mj-ea"/>
                <a:cs typeface="+mj-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err="1"/>
              <a:t>Modifiez</a:t>
            </a:r>
            <a:r>
              <a:rPr lang="en-GB" dirty="0"/>
              <a:t> les styles du </a:t>
            </a:r>
            <a:r>
              <a:rPr lang="en-GB" dirty="0" err="1"/>
              <a:t>texte</a:t>
            </a:r>
            <a:r>
              <a:rPr lang="en-GB" dirty="0"/>
              <a:t> du masque</a:t>
            </a:r>
          </a:p>
        </p:txBody>
      </p:sp>
      <p:pic>
        <p:nvPicPr>
          <p:cNvPr id="4" name="Image 3"/>
          <p:cNvPicPr>
            <a:picLocks noChangeAspect="1"/>
          </p:cNvPicPr>
          <p:nvPr userDrawn="1"/>
        </p:nvPicPr>
        <p:blipFill>
          <a:blip r:embed="rId2"/>
          <a:stretch>
            <a:fillRect/>
          </a:stretch>
        </p:blipFill>
        <p:spPr>
          <a:xfrm>
            <a:off x="10138942" y="0"/>
            <a:ext cx="1869280" cy="900529"/>
          </a:xfrm>
          <a:prstGeom prst="rect">
            <a:avLst/>
          </a:prstGeom>
        </p:spPr>
      </p:pic>
      <p:sp>
        <p:nvSpPr>
          <p:cNvPr id="5" name="Espace réservé du numéro de diapositive 4"/>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19883434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normAutofit/>
          </a:bodyPr>
          <a:lst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sp>
        <p:nvSpPr>
          <p:cNvPr id="3" name="Text Placeholder 2"/>
          <p:cNvSpPr>
            <a:spLocks noGrp="1"/>
          </p:cNvSpPr>
          <p:nvPr>
            <p:ph type="body" idx="1" hasCustomPrompt="1"/>
          </p:nvPr>
        </p:nvSpPr>
        <p:spPr>
          <a:xfrm>
            <a:off x="839788" y="1681163"/>
            <a:ext cx="5157787" cy="823912"/>
          </a:xfrm>
        </p:spPr>
        <p:txBody>
          <a:bodyPr anchor="b">
            <a:normAutofit/>
          </a:bodyPr>
          <a:lstStyle>
            <a:lvl1pPr marL="0" indent="0">
              <a:buNone/>
              <a:defRPr lang="fr-FR" sz="2100" b="1" kern="1200" dirty="0">
                <a:solidFill>
                  <a:srgbClr val="177BA2"/>
                </a:solidFill>
                <a:latin typeface="Century Gothic" panose="020B0502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ct val="0"/>
              </a:spcBef>
              <a:buFont typeface="Arial" panose="020B0604020202020204" pitchFamily="34" charset="0"/>
              <a:buNone/>
            </a:pPr>
            <a:r>
              <a:rPr lang="en-GB" dirty="0" err="1"/>
              <a:t>Modifiez</a:t>
            </a:r>
            <a:r>
              <a:rPr lang="en-GB" dirty="0"/>
              <a:t> les styles du </a:t>
            </a:r>
            <a:r>
              <a:rPr lang="en-GB" dirty="0" err="1"/>
              <a:t>texte</a:t>
            </a:r>
            <a:r>
              <a:rPr lang="en-GB" dirty="0"/>
              <a:t> du masque</a:t>
            </a:r>
          </a:p>
        </p:txBody>
      </p:sp>
      <p:sp>
        <p:nvSpPr>
          <p:cNvPr id="4" name="Content Placeholder 3"/>
          <p:cNvSpPr>
            <a:spLocks noGrp="1"/>
          </p:cNvSpPr>
          <p:nvPr>
            <p:ph sz="half" idx="2" hasCustomPrompt="1"/>
          </p:nvPr>
        </p:nvSpPr>
        <p:spPr>
          <a:xfrm>
            <a:off x="839788" y="2505075"/>
            <a:ext cx="5157787" cy="3684588"/>
          </a:xfrm>
        </p:spPr>
        <p:txBody>
          <a:bodyPr/>
          <a:lstStyle>
            <a:lvl1pPr marL="342900" indent="-342900" algn="l" rtl="0" eaLnBrk="1" latinLnBrk="0" hangingPunct="1">
              <a:lnSpc>
                <a:spcPct val="90000"/>
              </a:lnSpc>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lgn="l" rtl="0" eaLnBrk="1" latinLnBrk="0" hangingPunct="1">
              <a:lnSpc>
                <a:spcPct val="90000"/>
              </a:lnSpc>
              <a:defRPr lang="fr-FR" sz="2000" b="1" kern="1200" dirty="0">
                <a:solidFill>
                  <a:srgbClr val="243A77"/>
                </a:solidFill>
                <a:latin typeface="Century Gothic" panose="020B0502020202020204" pitchFamily="34" charset="0"/>
                <a:ea typeface="+mn-ea"/>
                <a:cs typeface="+mn-cs"/>
              </a:defRPr>
            </a:lvl2pPr>
            <a:lvl3pPr marL="1143000" indent="-228600" algn="l" rtl="0" eaLnBrk="1" latinLnBrk="0" hangingPunct="1">
              <a:lnSpc>
                <a:spcPct val="90000"/>
              </a:lnSpc>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marL="1600200" indent="-228600" algn="l" rtl="0" eaLnBrk="1" latinLnBrk="0" hangingPunct="1">
              <a:lnSpc>
                <a:spcPct val="90000"/>
              </a:lnSpc>
              <a:defRPr lang="fr-FR" sz="1200" kern="1200" dirty="0">
                <a:solidFill>
                  <a:srgbClr val="177BA2"/>
                </a:solidFill>
                <a:latin typeface="Century Gothic" panose="020B0502020202020204" pitchFamily="34" charset="0"/>
                <a:ea typeface="+mn-ea"/>
                <a:cs typeface="+mn-cs"/>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5" name="Text Placeholder 4"/>
          <p:cNvSpPr>
            <a:spLocks noGrp="1"/>
          </p:cNvSpPr>
          <p:nvPr>
            <p:ph type="body" sz="quarter" idx="3" hasCustomPrompt="1"/>
          </p:nvPr>
        </p:nvSpPr>
        <p:spPr>
          <a:xfrm>
            <a:off x="6172200" y="1681163"/>
            <a:ext cx="5183188" cy="823912"/>
          </a:xfrm>
        </p:spPr>
        <p:txBody>
          <a:bodyPr anchor="b">
            <a:normAutofit/>
          </a:bodyPr>
          <a:lstStyle>
            <a:lvl1pPr marL="0" indent="0">
              <a:buNone/>
              <a:defRPr lang="fr-FR" sz="2100" b="1" kern="1200" dirty="0">
                <a:solidFill>
                  <a:srgbClr val="177BA2"/>
                </a:solidFill>
                <a:latin typeface="Century Gothic" panose="020B0502020202020204" pitchFamily="34" charset="0"/>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ct val="0"/>
              </a:spcBef>
              <a:buFont typeface="Arial" panose="020B0604020202020204" pitchFamily="34" charset="0"/>
              <a:buNone/>
            </a:pPr>
            <a:r>
              <a:rPr lang="en-GB" dirty="0" err="1"/>
              <a:t>Modifiez</a:t>
            </a:r>
            <a:r>
              <a:rPr lang="en-GB" dirty="0"/>
              <a:t> les styles du </a:t>
            </a:r>
            <a:r>
              <a:rPr lang="en-GB" dirty="0" err="1"/>
              <a:t>texte</a:t>
            </a:r>
            <a:r>
              <a:rPr lang="en-GB" dirty="0"/>
              <a:t> du masque</a:t>
            </a:r>
          </a:p>
        </p:txBody>
      </p:sp>
      <p:pic>
        <p:nvPicPr>
          <p:cNvPr id="7" name="Image 6"/>
          <p:cNvPicPr>
            <a:picLocks noChangeAspect="1"/>
          </p:cNvPicPr>
          <p:nvPr userDrawn="1"/>
        </p:nvPicPr>
        <p:blipFill>
          <a:blip r:embed="rId2"/>
          <a:stretch>
            <a:fillRect/>
          </a:stretch>
        </p:blipFill>
        <p:spPr>
          <a:xfrm>
            <a:off x="10138942" y="0"/>
            <a:ext cx="1869280" cy="900529"/>
          </a:xfrm>
          <a:prstGeom prst="rect">
            <a:avLst/>
          </a:prstGeom>
        </p:spPr>
      </p:pic>
      <p:sp>
        <p:nvSpPr>
          <p:cNvPr id="8" name="Espace réservé du numéro de diapositive 7"/>
          <p:cNvSpPr>
            <a:spLocks noGrp="1"/>
          </p:cNvSpPr>
          <p:nvPr>
            <p:ph type="sldNum" sz="quarter" idx="10"/>
          </p:nvPr>
        </p:nvSpPr>
        <p:spPr/>
        <p:txBody>
          <a:bodyPr/>
          <a:lstStyle/>
          <a:p>
            <a:fld id="{259AB3FE-08E9-4EA2-B6D9-E96580096459}" type="slidenum">
              <a:rPr lang="en-GB" smtClean="0"/>
              <a:t>‹#›</a:t>
            </a:fld>
            <a:endParaRPr lang="en-GB" dirty="0"/>
          </a:p>
        </p:txBody>
      </p:sp>
      <p:sp>
        <p:nvSpPr>
          <p:cNvPr id="9" name="Content Placeholder 3"/>
          <p:cNvSpPr>
            <a:spLocks noGrp="1"/>
          </p:cNvSpPr>
          <p:nvPr>
            <p:ph sz="half" idx="11" hasCustomPrompt="1"/>
          </p:nvPr>
        </p:nvSpPr>
        <p:spPr>
          <a:xfrm>
            <a:off x="6197601" y="2505075"/>
            <a:ext cx="5157787" cy="3684588"/>
          </a:xfrm>
        </p:spPr>
        <p:txBody>
          <a:bodyPr/>
          <a:lstStyle>
            <a:lvl1pPr marL="228600" indent="-228600" algn="l" defTabSz="456356" rtl="0" eaLnBrk="1" latinLnBrk="0" hangingPunct="1">
              <a:lnSpc>
                <a:spcPct val="90000"/>
              </a:lnSpc>
              <a:spcBef>
                <a:spcPts val="0"/>
              </a:spcBef>
              <a:buFont typeface="Wingdings" panose="05000000000000000000" pitchFamily="2" charset="2"/>
              <a:buChar char="q"/>
              <a:defRPr lang="fr-FR" sz="2400" b="1" kern="1200" dirty="0">
                <a:solidFill>
                  <a:srgbClr val="00B0F0"/>
                </a:solidFill>
                <a:latin typeface="Century Gothic" panose="020B0502020202020204" pitchFamily="34" charset="0"/>
                <a:ea typeface="+mn-ea"/>
                <a:cs typeface="+mn-cs"/>
              </a:defRPr>
            </a:lvl1pPr>
            <a:lvl2pPr marL="685800" indent="-228600" algn="l" defTabSz="456356" rtl="0" eaLnBrk="1" latinLnBrk="0" hangingPunct="1">
              <a:lnSpc>
                <a:spcPct val="90000"/>
              </a:lnSpc>
              <a:spcBef>
                <a:spcPts val="0"/>
              </a:spcBef>
              <a:buFont typeface="Wingdings" panose="05000000000000000000" pitchFamily="2" charset="2"/>
              <a:buChar char="§"/>
              <a:defRPr lang="fr-FR" sz="2000" b="1" kern="1200" dirty="0">
                <a:solidFill>
                  <a:srgbClr val="243A77"/>
                </a:solidFill>
                <a:latin typeface="Century Gothic" panose="020B0502020202020204" pitchFamily="34" charset="0"/>
                <a:ea typeface="+mn-ea"/>
                <a:cs typeface="+mn-cs"/>
              </a:defRPr>
            </a:lvl2pPr>
            <a:lvl3pPr marL="1143000" indent="-228600" algn="l" defTabSz="456356" rtl="0" eaLnBrk="1" latinLnBrk="0" hangingPunct="1">
              <a:lnSpc>
                <a:spcPct val="90000"/>
              </a:lnSpc>
              <a:spcBef>
                <a:spcPts val="0"/>
              </a:spcBef>
              <a:buFont typeface="Courier New" panose="02070309020205020404" pitchFamily="49" charset="0"/>
              <a:buChar char="o"/>
              <a:defRPr lang="fr-FR" sz="1600" b="1" kern="1200" dirty="0">
                <a:solidFill>
                  <a:schemeClr val="accent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200" kern="1200" dirty="0">
                <a:solidFill>
                  <a:srgbClr val="177BA2"/>
                </a:solidFill>
                <a:latin typeface="Century Gothic" panose="020B0502020202020204" pitchFamily="34" charset="0"/>
                <a:ea typeface="+mn-ea"/>
                <a:cs typeface="+mn-cs"/>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Tree>
    <p:extLst>
      <p:ext uri="{BB962C8B-B14F-4D97-AF65-F5344CB8AC3E}">
        <p14:creationId xmlns:p14="http://schemas.microsoft.com/office/powerpoint/2010/main" val="34503189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a:lstStyle>
          <a:p>
            <a:r>
              <a:rPr lang="en-GB" dirty="0" err="1"/>
              <a:t>Modifiez</a:t>
            </a:r>
            <a:r>
              <a:rPr lang="en-GB" dirty="0"/>
              <a:t> le style du titre</a:t>
            </a:r>
          </a:p>
        </p:txBody>
      </p:sp>
      <p:pic>
        <p:nvPicPr>
          <p:cNvPr id="3" name="Image 2"/>
          <p:cNvPicPr>
            <a:picLocks noChangeAspect="1"/>
          </p:cNvPicPr>
          <p:nvPr userDrawn="1"/>
        </p:nvPicPr>
        <p:blipFill>
          <a:blip r:embed="rId2"/>
          <a:stretch>
            <a:fillRect/>
          </a:stretch>
        </p:blipFill>
        <p:spPr>
          <a:xfrm>
            <a:off x="10138942" y="0"/>
            <a:ext cx="1869280" cy="900529"/>
          </a:xfrm>
          <a:prstGeom prst="rect">
            <a:avLst/>
          </a:prstGeom>
        </p:spPr>
      </p:pic>
      <p:sp>
        <p:nvSpPr>
          <p:cNvPr id="4" name="Espace réservé du numéro de diapositive 3"/>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26681892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2" name="Image 1"/>
          <p:cNvPicPr>
            <a:picLocks noChangeAspect="1"/>
          </p:cNvPicPr>
          <p:nvPr userDrawn="1"/>
        </p:nvPicPr>
        <p:blipFill>
          <a:blip r:embed="rId2"/>
          <a:stretch>
            <a:fillRect/>
          </a:stretch>
        </p:blipFill>
        <p:spPr>
          <a:xfrm>
            <a:off x="10138942" y="0"/>
            <a:ext cx="1869280" cy="900529"/>
          </a:xfrm>
          <a:prstGeom prst="rect">
            <a:avLst/>
          </a:prstGeom>
        </p:spPr>
      </p:pic>
      <p:sp>
        <p:nvSpPr>
          <p:cNvPr id="3" name="Espace réservé du numéro de diapositive 2"/>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1539275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Helsidebilde">
    <p:spTree>
      <p:nvGrpSpPr>
        <p:cNvPr id="1" name=""/>
        <p:cNvGrpSpPr/>
        <p:nvPr/>
      </p:nvGrpSpPr>
      <p:grpSpPr>
        <a:xfrm>
          <a:off x="0" y="0"/>
          <a:ext cx="0" cy="0"/>
          <a:chOff x="0" y="0"/>
          <a:chExt cx="0" cy="0"/>
        </a:xfrm>
      </p:grpSpPr>
      <p:sp>
        <p:nvSpPr>
          <p:cNvPr id="9" name="Plassholder for bilde 8"/>
          <p:cNvSpPr>
            <a:spLocks noGrp="1"/>
          </p:cNvSpPr>
          <p:nvPr>
            <p:ph type="pic" sz="quarter" idx="10"/>
          </p:nvPr>
        </p:nvSpPr>
        <p:spPr>
          <a:xfrm>
            <a:off x="0" y="0"/>
            <a:ext cx="12192000" cy="6858000"/>
          </a:xfrm>
          <a:solidFill>
            <a:schemeClr val="bg2">
              <a:lumMod val="50000"/>
            </a:schemeClr>
          </a:solidFill>
        </p:spPr>
        <p:txBody>
          <a:bodyPr tIns="2880576" anchor="t" anchorCtr="1">
            <a:normAutofit/>
          </a:bodyPr>
          <a:lstStyle>
            <a:lvl1pPr marL="0" indent="0">
              <a:buNone/>
              <a:defRPr sz="1500"/>
            </a:lvl1pPr>
          </a:lstStyle>
          <a:p>
            <a:r>
              <a:rPr lang="en-GB" dirty="0"/>
              <a:t>Click icon to add picture</a:t>
            </a:r>
          </a:p>
        </p:txBody>
      </p:sp>
      <p:sp>
        <p:nvSpPr>
          <p:cNvPr id="2" name="Tittel 1"/>
          <p:cNvSpPr>
            <a:spLocks noGrp="1"/>
          </p:cNvSpPr>
          <p:nvPr>
            <p:ph type="title"/>
          </p:nvPr>
        </p:nvSpPr>
        <p:spPr/>
        <p:txBody>
          <a:bodyPr/>
          <a:lstStyle/>
          <a:p>
            <a:r>
              <a:rPr lang="en-GB" dirty="0"/>
              <a:t>Click to edit Master title style</a:t>
            </a:r>
          </a:p>
        </p:txBody>
      </p:sp>
      <p:sp>
        <p:nvSpPr>
          <p:cNvPr id="3" name="Plassholder for dato 2"/>
          <p:cNvSpPr>
            <a:spLocks noGrp="1"/>
          </p:cNvSpPr>
          <p:nvPr>
            <p:ph type="dt" sz="half" idx="15"/>
          </p:nvPr>
        </p:nvSpPr>
        <p:spPr/>
        <p:txBody>
          <a:bodyPr/>
          <a:lstStyle/>
          <a:p>
            <a:r>
              <a:rPr lang="en-GB" dirty="0"/>
              <a:t>Month 2016</a:t>
            </a:r>
          </a:p>
        </p:txBody>
      </p:sp>
      <p:sp>
        <p:nvSpPr>
          <p:cNvPr id="4" name="Plassholder for bunntekst 3"/>
          <p:cNvSpPr>
            <a:spLocks noGrp="1"/>
          </p:cNvSpPr>
          <p:nvPr>
            <p:ph type="ftr" sz="quarter" idx="16"/>
          </p:nvPr>
        </p:nvSpPr>
        <p:spPr/>
        <p:txBody>
          <a:bodyPr/>
          <a:lstStyle/>
          <a:p>
            <a:endParaRPr lang="en-GB" dirty="0"/>
          </a:p>
        </p:txBody>
      </p:sp>
      <p:sp>
        <p:nvSpPr>
          <p:cNvPr id="5" name="Plassholder for lysbildenummer 4"/>
          <p:cNvSpPr>
            <a:spLocks noGrp="1"/>
          </p:cNvSpPr>
          <p:nvPr>
            <p:ph type="sldNum" sz="quarter" idx="17"/>
          </p:nvPr>
        </p:nvSpPr>
        <p:spPr/>
        <p:txBody>
          <a:bodyPr/>
          <a:lstStyle/>
          <a:p>
            <a:fld id="{5751DFAA-887F-4071-8EAD-E8CA316FCF06}" type="slidenum">
              <a:rPr lang="en-GB" smtClean="0"/>
              <a:pPr/>
              <a:t>‹#›</a:t>
            </a:fld>
            <a:endParaRPr lang="en-GB" dirty="0"/>
          </a:p>
        </p:txBody>
      </p:sp>
      <p:sp>
        <p:nvSpPr>
          <p:cNvPr id="13" name="smartart"/>
          <p:cNvSpPr>
            <a:spLocks noGrp="1"/>
          </p:cNvSpPr>
          <p:nvPr>
            <p:ph type="dgm" sz="quarter" idx="20" hasCustomPrompt="1"/>
          </p:nvPr>
        </p:nvSpPr>
        <p:spPr>
          <a:xfrm>
            <a:off x="10793052" y="6255782"/>
            <a:ext cx="981186" cy="214227"/>
          </a:xfrm>
          <a:prstGeom prst="rect">
            <a:avLst/>
          </a:prstGeom>
          <a:blipFill>
            <a:blip r:embed="rId2"/>
            <a:stretch>
              <a:fillRect/>
            </a:stretch>
          </a:blipFill>
        </p:spPr>
        <p:txBody>
          <a:bodyPr lIns="0" tIns="0" rIns="0" bIns="0"/>
          <a:lstStyle>
            <a:lvl1pPr marL="0" indent="0">
              <a:buNone/>
              <a:defRPr sz="100" baseline="0"/>
            </a:lvl1pPr>
          </a:lstStyle>
          <a:p>
            <a:r>
              <a:rPr lang="en-GB" sz="100" dirty="0"/>
              <a:t> </a:t>
            </a:r>
            <a:endParaRPr lang="en-GB" dirty="0"/>
          </a:p>
        </p:txBody>
      </p:sp>
      <p:pic>
        <p:nvPicPr>
          <p:cNvPr id="14" name="logo_blaa"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pic>
        <p:nvPicPr>
          <p:cNvPr id="15" name="logo_hvit" hidden="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262783203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GB" dirty="0" err="1"/>
              <a:t>Modifiez</a:t>
            </a:r>
            <a:r>
              <a:rPr lang="en-GB" dirty="0"/>
              <a:t> le style du titre</a:t>
            </a:r>
          </a:p>
        </p:txBody>
      </p:sp>
      <p:sp>
        <p:nvSpPr>
          <p:cNvPr id="3" name="Content Placeholder 2"/>
          <p:cNvSpPr>
            <a:spLocks noGrp="1"/>
          </p:cNvSpPr>
          <p:nvPr>
            <p:ph idx="1" hasCustomPrompt="1"/>
          </p:nvPr>
        </p:nvSpPr>
        <p:spPr>
          <a:xfrm>
            <a:off x="5183188" y="987425"/>
            <a:ext cx="6172200" cy="4873625"/>
          </a:xfrm>
        </p:spPr>
        <p:txBody>
          <a:bodyPr/>
          <a:lstStyle>
            <a:lvl1pPr marL="228600" indent="-228600">
              <a:buFont typeface="Wingdings" panose="05000000000000000000" pitchFamily="2" charset="2"/>
              <a:buChar char="q"/>
              <a:defRPr sz="3200"/>
            </a:lvl1pPr>
            <a:lvl2pPr marL="685800" indent="-228600">
              <a:buFont typeface="Wingdings" panose="05000000000000000000" pitchFamily="2" charset="2"/>
              <a:buChar char="§"/>
              <a:defRPr sz="2800"/>
            </a:lvl2pPr>
            <a:lvl3pPr marL="1143000" indent="-228600">
              <a:buFont typeface="Courier New" panose="02070309020205020404" pitchFamily="49" charset="0"/>
              <a:buChar char="o"/>
              <a:defRPr sz="2400"/>
            </a:lvl3pPr>
            <a:lvl4pPr>
              <a:defRPr sz="2000"/>
            </a:lvl4pPr>
            <a:lvl5pPr>
              <a:defRPr sz="2000"/>
            </a:lvl5pPr>
            <a:lvl6pPr>
              <a:defRPr sz="2000"/>
            </a:lvl6pPr>
            <a:lvl7pPr>
              <a:defRPr sz="2000"/>
            </a:lvl7pPr>
            <a:lvl8pPr>
              <a:defRPr sz="2000"/>
            </a:lvl8pPr>
            <a:lvl9pPr>
              <a:defRPr sz="2000"/>
            </a:lvl9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Modifiez</a:t>
            </a:r>
            <a:r>
              <a:rPr lang="en-GB" dirty="0"/>
              <a:t> les styles du </a:t>
            </a:r>
            <a:r>
              <a:rPr lang="en-GB" dirty="0" err="1"/>
              <a:t>texte</a:t>
            </a:r>
            <a:r>
              <a:rPr lang="en-GB" dirty="0"/>
              <a:t> du masque</a:t>
            </a:r>
          </a:p>
        </p:txBody>
      </p:sp>
      <p:pic>
        <p:nvPicPr>
          <p:cNvPr id="5" name="Image 4"/>
          <p:cNvPicPr>
            <a:picLocks noChangeAspect="1"/>
          </p:cNvPicPr>
          <p:nvPr userDrawn="1"/>
        </p:nvPicPr>
        <p:blipFill>
          <a:blip r:embed="rId2"/>
          <a:stretch>
            <a:fillRect/>
          </a:stretch>
        </p:blipFill>
        <p:spPr>
          <a:xfrm>
            <a:off x="10138942" y="0"/>
            <a:ext cx="1869280" cy="900529"/>
          </a:xfrm>
          <a:prstGeom prst="rect">
            <a:avLst/>
          </a:prstGeom>
        </p:spPr>
      </p:pic>
      <p:sp>
        <p:nvSpPr>
          <p:cNvPr id="6" name="Espace réservé du numéro de diapositive 5"/>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407773308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GB" dirty="0" err="1"/>
              <a:t>Modifiez</a:t>
            </a:r>
            <a:r>
              <a:rPr lang="en-GB" dirty="0"/>
              <a:t> le style du titre</a:t>
            </a:r>
          </a:p>
        </p:txBody>
      </p:sp>
      <p:sp>
        <p:nvSpPr>
          <p:cNvPr id="3" name="Picture Placeholder 2"/>
          <p:cNvSpPr>
            <a:spLocks noGrp="1" noChangeAspect="1"/>
          </p:cNvSpPr>
          <p:nvPr>
            <p:ph type="pic" idx="1" hasCustomPrompt="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dirty="0" err="1"/>
              <a:t>Cliquez</a:t>
            </a:r>
            <a:r>
              <a:rPr lang="en-GB" dirty="0"/>
              <a:t> sur </a:t>
            </a:r>
            <a:r>
              <a:rPr lang="en-GB" dirty="0" err="1"/>
              <a:t>l'icône</a:t>
            </a:r>
            <a:r>
              <a:rPr lang="en-GB" dirty="0"/>
              <a:t> pour </a:t>
            </a:r>
            <a:r>
              <a:rPr lang="en-GB" dirty="0" err="1"/>
              <a:t>ajouter</a:t>
            </a:r>
            <a:r>
              <a:rPr lang="en-GB" dirty="0"/>
              <a:t> </a:t>
            </a:r>
            <a:r>
              <a:rPr lang="en-GB" dirty="0" err="1"/>
              <a:t>une</a:t>
            </a:r>
            <a:r>
              <a:rPr lang="en-GB" dirty="0"/>
              <a:t> image</a:t>
            </a: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Modifiez</a:t>
            </a:r>
            <a:r>
              <a:rPr lang="en-GB" dirty="0"/>
              <a:t> les styles du </a:t>
            </a:r>
            <a:r>
              <a:rPr lang="en-GB" dirty="0" err="1"/>
              <a:t>texte</a:t>
            </a:r>
            <a:r>
              <a:rPr lang="en-GB" dirty="0"/>
              <a:t> du masque</a:t>
            </a:r>
          </a:p>
        </p:txBody>
      </p:sp>
      <p:pic>
        <p:nvPicPr>
          <p:cNvPr id="5" name="Image 4"/>
          <p:cNvPicPr>
            <a:picLocks noChangeAspect="1"/>
          </p:cNvPicPr>
          <p:nvPr userDrawn="1"/>
        </p:nvPicPr>
        <p:blipFill>
          <a:blip r:embed="rId2"/>
          <a:stretch>
            <a:fillRect/>
          </a:stretch>
        </p:blipFill>
        <p:spPr>
          <a:xfrm>
            <a:off x="10138942" y="0"/>
            <a:ext cx="1869280" cy="900529"/>
          </a:xfrm>
          <a:prstGeom prst="rect">
            <a:avLst/>
          </a:prstGeom>
        </p:spPr>
      </p:pic>
      <p:sp>
        <p:nvSpPr>
          <p:cNvPr id="6" name="Espace réservé du numéro de diapositive 5"/>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80999731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dirty="0" err="1"/>
              <a:t>Modifiez</a:t>
            </a:r>
            <a:r>
              <a:rPr lang="en-GB" dirty="0"/>
              <a:t> le style du titre</a:t>
            </a:r>
          </a:p>
        </p:txBody>
      </p:sp>
      <p:sp>
        <p:nvSpPr>
          <p:cNvPr id="3" name="Vertical Text Placeholder 2"/>
          <p:cNvSpPr>
            <a:spLocks noGrp="1"/>
          </p:cNvSpPr>
          <p:nvPr>
            <p:ph type="body" orient="vert" idx="1" hasCustomPrompt="1"/>
          </p:nvPr>
        </p:nvSpPr>
        <p:spPr/>
        <p:txBody>
          <a:bodyPr vert="eaVert"/>
          <a:lstStyle>
            <a:lvl1pPr marL="228600" indent="-228600">
              <a:buFont typeface="Wingdings" panose="05000000000000000000" pitchFamily="2" charset="2"/>
              <a:buChar char="q"/>
              <a:defRPr/>
            </a:lvl1pPr>
            <a:lvl2pPr marL="685800" indent="-228600">
              <a:buFont typeface="Wingdings" panose="05000000000000000000" pitchFamily="2" charset="2"/>
              <a:buChar char="§"/>
              <a:defRPr/>
            </a:lvl2pPr>
            <a:lvl3pPr marL="1143000" indent="-228600">
              <a:buFont typeface="Courier New" panose="02070309020205020404" pitchFamily="49" charset="0"/>
              <a:buChar char="o"/>
              <a:defRPr/>
            </a:lvl3pPr>
            <a:lvl4pPr>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pic>
        <p:nvPicPr>
          <p:cNvPr id="4" name="Image 3"/>
          <p:cNvPicPr>
            <a:picLocks noChangeAspect="1"/>
          </p:cNvPicPr>
          <p:nvPr userDrawn="1"/>
        </p:nvPicPr>
        <p:blipFill>
          <a:blip r:embed="rId2"/>
          <a:stretch>
            <a:fillRect/>
          </a:stretch>
        </p:blipFill>
        <p:spPr>
          <a:xfrm>
            <a:off x="10138942" y="0"/>
            <a:ext cx="1869280" cy="900529"/>
          </a:xfrm>
          <a:prstGeom prst="rect">
            <a:avLst/>
          </a:prstGeom>
        </p:spPr>
      </p:pic>
      <p:sp>
        <p:nvSpPr>
          <p:cNvPr id="5" name="Espace réservé du numéro de diapositive 4"/>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408279135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p>
            <a:r>
              <a:rPr lang="en-GB" dirty="0" err="1"/>
              <a:t>Modifiez</a:t>
            </a:r>
            <a:r>
              <a:rPr lang="en-GB" dirty="0"/>
              <a:t> le style du titre</a:t>
            </a:r>
          </a:p>
        </p:txBody>
      </p:sp>
      <p:sp>
        <p:nvSpPr>
          <p:cNvPr id="3" name="Vertical Text Placeholder 2"/>
          <p:cNvSpPr>
            <a:spLocks noGrp="1"/>
          </p:cNvSpPr>
          <p:nvPr>
            <p:ph type="body" orient="vert" idx="1" hasCustomPrompt="1"/>
          </p:nvPr>
        </p:nvSpPr>
        <p:spPr>
          <a:xfrm>
            <a:off x="838200" y="365125"/>
            <a:ext cx="7734300" cy="5811838"/>
          </a:xfrm>
        </p:spPr>
        <p:txBody>
          <a:bodyPr vert="eaVert"/>
          <a:lstStyle>
            <a:lvl1pPr marL="228600" indent="-228600">
              <a:buFont typeface="Wingdings" panose="05000000000000000000" pitchFamily="2" charset="2"/>
              <a:buChar char="q"/>
              <a:defRPr/>
            </a:lvl1pPr>
            <a:lvl2pPr marL="800100" indent="-342900">
              <a:buFont typeface="Wingdings" panose="05000000000000000000" pitchFamily="2" charset="2"/>
              <a:buChar char="§"/>
              <a:defRPr/>
            </a:lvl2pPr>
            <a:lvl3pPr marL="1143000" indent="-228600">
              <a:buFont typeface="Courier New" panose="02070309020205020404" pitchFamily="49" charset="0"/>
              <a:buChar char="o"/>
              <a:defRPr/>
            </a:lvl3pPr>
            <a:lvl4pPr>
              <a:defRPr/>
            </a:lvl4pPr>
          </a:lstStyle>
          <a:p>
            <a:pPr lvl="0"/>
            <a:r>
              <a:rPr lang="en-GB" dirty="0" err="1"/>
              <a:t>Modifiez</a:t>
            </a:r>
            <a:r>
              <a:rPr lang="en-GB" dirty="0"/>
              <a:t> les styles du </a:t>
            </a:r>
            <a:r>
              <a:rPr lang="en-GB" dirty="0" err="1"/>
              <a:t>texte</a:t>
            </a:r>
            <a:r>
              <a:rPr lang="en-GB" dirty="0"/>
              <a:t> du masque</a:t>
            </a:r>
          </a:p>
          <a:p>
            <a:pPr lvl="1"/>
            <a:r>
              <a:rPr lang="en-GB" dirty="0" err="1"/>
              <a:t>Deuxième</a:t>
            </a:r>
            <a:r>
              <a:rPr lang="en-GB" dirty="0"/>
              <a:t> </a:t>
            </a:r>
            <a:r>
              <a:rPr lang="en-GB" dirty="0" err="1"/>
              <a:t>niveau</a:t>
            </a:r>
            <a:endParaRPr lang="en-GB" dirty="0"/>
          </a:p>
          <a:p>
            <a:pPr lvl="2"/>
            <a:r>
              <a:rPr lang="en-GB" dirty="0" err="1"/>
              <a:t>Troisième</a:t>
            </a:r>
            <a:r>
              <a:rPr lang="en-GB" dirty="0"/>
              <a:t> </a:t>
            </a:r>
            <a:r>
              <a:rPr lang="en-GB" dirty="0" err="1"/>
              <a:t>niveau</a:t>
            </a:r>
            <a:endParaRPr lang="en-GB" dirty="0"/>
          </a:p>
          <a:p>
            <a:pPr lvl="3"/>
            <a:r>
              <a:rPr lang="en-GB" dirty="0" err="1"/>
              <a:t>Quatrième</a:t>
            </a:r>
            <a:r>
              <a:rPr lang="en-GB" dirty="0"/>
              <a:t> </a:t>
            </a:r>
            <a:r>
              <a:rPr lang="en-GB" dirty="0" err="1"/>
              <a:t>niveau</a:t>
            </a:r>
            <a:endParaRPr lang="en-GB" dirty="0"/>
          </a:p>
        </p:txBody>
      </p:sp>
      <p:pic>
        <p:nvPicPr>
          <p:cNvPr id="4" name="Image 3"/>
          <p:cNvPicPr>
            <a:picLocks noChangeAspect="1"/>
          </p:cNvPicPr>
          <p:nvPr userDrawn="1"/>
        </p:nvPicPr>
        <p:blipFill>
          <a:blip r:embed="rId2"/>
          <a:stretch>
            <a:fillRect/>
          </a:stretch>
        </p:blipFill>
        <p:spPr>
          <a:xfrm>
            <a:off x="10138942" y="0"/>
            <a:ext cx="1869280" cy="900529"/>
          </a:xfrm>
          <a:prstGeom prst="rect">
            <a:avLst/>
          </a:prstGeom>
        </p:spPr>
      </p:pic>
      <p:sp>
        <p:nvSpPr>
          <p:cNvPr id="5" name="Espace réservé du numéro de diapositive 4"/>
          <p:cNvSpPr>
            <a:spLocks noGrp="1"/>
          </p:cNvSpPr>
          <p:nvPr>
            <p:ph type="sldNum" sz="quarter" idx="10"/>
          </p:nvPr>
        </p:nvSpPr>
        <p:spPr/>
        <p:txBody>
          <a:bodyPr/>
          <a:lstStyle/>
          <a:p>
            <a:fld id="{259AB3FE-08E9-4EA2-B6D9-E96580096459}" type="slidenum">
              <a:rPr lang="en-GB" smtClean="0"/>
              <a:t>‹#›</a:t>
            </a:fld>
            <a:endParaRPr lang="en-GB" dirty="0"/>
          </a:p>
        </p:txBody>
      </p:sp>
    </p:spTree>
    <p:extLst>
      <p:ext uri="{BB962C8B-B14F-4D97-AF65-F5344CB8AC3E}">
        <p14:creationId xmlns:p14="http://schemas.microsoft.com/office/powerpoint/2010/main" val="3464000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o innholdsdeler">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5635071" y="2700338"/>
            <a:ext cx="4320821"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321327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o innholdsdeler lite bilde høyre">
    <p:spTree>
      <p:nvGrpSpPr>
        <p:cNvPr id="1" name=""/>
        <p:cNvGrpSpPr/>
        <p:nvPr/>
      </p:nvGrpSpPr>
      <p:grpSpPr>
        <a:xfrm>
          <a:off x="0" y="0"/>
          <a:ext cx="0" cy="0"/>
          <a:chOff x="0" y="0"/>
          <a:chExt cx="0" cy="0"/>
        </a:xfrm>
      </p:grpSpPr>
      <p:sp>
        <p:nvSpPr>
          <p:cNvPr id="3" name="Plassholder for innhold 2"/>
          <p:cNvSpPr>
            <a:spLocks noGrp="1"/>
          </p:cNvSpPr>
          <p:nvPr>
            <p:ph sz="half" idx="1"/>
          </p:nvPr>
        </p:nvSpPr>
        <p:spPr>
          <a:xfrm>
            <a:off x="954181" y="2700338"/>
            <a:ext cx="5980773"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Plassholder for innhold 3"/>
          <p:cNvSpPr>
            <a:spLocks noGrp="1"/>
          </p:cNvSpPr>
          <p:nvPr>
            <p:ph sz="half" idx="2"/>
          </p:nvPr>
        </p:nvSpPr>
        <p:spPr>
          <a:xfrm>
            <a:off x="7075893" y="2700338"/>
            <a:ext cx="2880000" cy="3420428"/>
          </a:xfrm>
        </p:spPr>
        <p:txBody>
          <a:bodyPr/>
          <a:lstStyle/>
          <a:p>
            <a:pPr lvl="0"/>
            <a:r>
              <a:rPr lang="en-GB" dirty="0"/>
              <a:t>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Plassholder for dato 4"/>
          <p:cNvSpPr>
            <a:spLocks noGrp="1"/>
          </p:cNvSpPr>
          <p:nvPr>
            <p:ph type="dt" sz="half" idx="10"/>
          </p:nvPr>
        </p:nvSpPr>
        <p:spPr/>
        <p:txBody>
          <a:bodyPr/>
          <a:lstStyle/>
          <a:p>
            <a:r>
              <a:rPr lang="en-GB" dirty="0"/>
              <a:t>Month 2016</a:t>
            </a:r>
          </a:p>
        </p:txBody>
      </p:sp>
      <p:sp>
        <p:nvSpPr>
          <p:cNvPr id="6" name="Plassholder for bunntekst 5"/>
          <p:cNvSpPr>
            <a:spLocks noGrp="1"/>
          </p:cNvSpPr>
          <p:nvPr>
            <p:ph type="ftr" sz="quarter" idx="11"/>
          </p:nvPr>
        </p:nvSpPr>
        <p:spPr/>
        <p:txBody>
          <a:bodyPr/>
          <a:lstStyle/>
          <a:p>
            <a:endParaRPr lang="en-GB" dirty="0"/>
          </a:p>
        </p:txBody>
      </p:sp>
      <p:sp>
        <p:nvSpPr>
          <p:cNvPr id="7" name="Plassholder for lysbildenummer 6"/>
          <p:cNvSpPr>
            <a:spLocks noGrp="1"/>
          </p:cNvSpPr>
          <p:nvPr>
            <p:ph type="sldNum" sz="quarter" idx="12"/>
          </p:nvPr>
        </p:nvSpPr>
        <p:spPr/>
        <p:txBody>
          <a:bodyPr/>
          <a:lstStyle/>
          <a:p>
            <a:fld id="{5751DFAA-887F-4071-8EAD-E8CA316FCF06}" type="slidenum">
              <a:rPr lang="en-GB" smtClean="0"/>
              <a:t>‹#›</a:t>
            </a:fld>
            <a:endParaRPr lang="en-GB" dirty="0"/>
          </a:p>
        </p:txBody>
      </p:sp>
      <p:sp>
        <p:nvSpPr>
          <p:cNvPr id="8" name="Tittel 7"/>
          <p:cNvSpPr>
            <a:spLocks noGrp="1"/>
          </p:cNvSpPr>
          <p:nvPr>
            <p:ph type="title"/>
          </p:nvPr>
        </p:nvSpPr>
        <p:spPr/>
        <p:txBody>
          <a:bodyPr/>
          <a:lstStyle/>
          <a:p>
            <a:r>
              <a:rPr lang="en-GB" dirty="0"/>
              <a:t>Click to edit Master title style</a:t>
            </a:r>
          </a:p>
        </p:txBody>
      </p:sp>
    </p:spTree>
    <p:extLst>
      <p:ext uri="{BB962C8B-B14F-4D97-AF65-F5344CB8AC3E}">
        <p14:creationId xmlns:p14="http://schemas.microsoft.com/office/powerpoint/2010/main" val="2215202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emf"/><Relationship Id="rId2" Type="http://schemas.openxmlformats.org/officeDocument/2006/relationships/slideLayout" Target="../slideLayouts/slideLayout2.xml"/><Relationship Id="rId16" Type="http://schemas.openxmlformats.org/officeDocument/2006/relationships/image" Target="../media/image3.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4.emf"/><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emf"/><Relationship Id="rId2" Type="http://schemas.openxmlformats.org/officeDocument/2006/relationships/slideLayout" Target="../slideLayouts/slideLayout14.xml"/><Relationship Id="rId16" Type="http://schemas.openxmlformats.org/officeDocument/2006/relationships/image" Target="../media/image2.emf"/><Relationship Id="rId20" Type="http://schemas.openxmlformats.org/officeDocument/2006/relationships/image" Target="../media/image8.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19" Type="http://schemas.openxmlformats.org/officeDocument/2006/relationships/image" Target="../media/image5.emf"/><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image" Target="../media/image4.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3.emf"/><Relationship Id="rId2" Type="http://schemas.openxmlformats.org/officeDocument/2006/relationships/slideLayout" Target="../slideLayouts/slideLayout27.xml"/><Relationship Id="rId16" Type="http://schemas.openxmlformats.org/officeDocument/2006/relationships/image" Target="../media/image2.emf"/><Relationship Id="rId20" Type="http://schemas.openxmlformats.org/officeDocument/2006/relationships/image" Target="../media/image6.pn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image" Target="../media/image5.emf"/><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image" Target="../media/image1.png"/><Relationship Id="rId18" Type="http://schemas.openxmlformats.org/officeDocument/2006/relationships/image" Target="../media/image8.png"/><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4.xml"/><Relationship Id="rId17" Type="http://schemas.openxmlformats.org/officeDocument/2006/relationships/image" Target="../media/image5.emf"/><Relationship Id="rId2" Type="http://schemas.openxmlformats.org/officeDocument/2006/relationships/slideLayout" Target="../slideLayouts/slideLayout40.xml"/><Relationship Id="rId16" Type="http://schemas.openxmlformats.org/officeDocument/2006/relationships/image" Target="../media/image4.emf"/><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image" Target="../media/image3.emf"/><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image" Target="../media/image2.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slideLayout" Target="../slideLayouts/slideLayout62.xml"/><Relationship Id="rId18" Type="http://schemas.openxmlformats.org/officeDocument/2006/relationships/image" Target="../media/image4.emf"/><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17" Type="http://schemas.openxmlformats.org/officeDocument/2006/relationships/image" Target="../media/image3.emf"/><Relationship Id="rId2" Type="http://schemas.openxmlformats.org/officeDocument/2006/relationships/slideLayout" Target="../slideLayouts/slideLayout51.xml"/><Relationship Id="rId16" Type="http://schemas.openxmlformats.org/officeDocument/2006/relationships/image" Target="../media/image2.emf"/><Relationship Id="rId20" Type="http://schemas.openxmlformats.org/officeDocument/2006/relationships/image" Target="../media/image8.png"/><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5" Type="http://schemas.openxmlformats.org/officeDocument/2006/relationships/image" Target="../media/image1.png"/><Relationship Id="rId10" Type="http://schemas.openxmlformats.org/officeDocument/2006/relationships/slideLayout" Target="../slideLayouts/slideLayout59.xml"/><Relationship Id="rId19" Type="http://schemas.openxmlformats.org/officeDocument/2006/relationships/image" Target="../media/image5.emf"/><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image" Target="../media/image14.png"/><Relationship Id="rId18" Type="http://schemas.openxmlformats.org/officeDocument/2006/relationships/image" Target="../media/image19.png"/><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theme" Target="../theme/theme6.xml"/><Relationship Id="rId17" Type="http://schemas.openxmlformats.org/officeDocument/2006/relationships/image" Target="../media/image18.png"/><Relationship Id="rId2" Type="http://schemas.openxmlformats.org/officeDocument/2006/relationships/slideLayout" Target="../slideLayouts/slideLayout64.xml"/><Relationship Id="rId16" Type="http://schemas.openxmlformats.org/officeDocument/2006/relationships/image" Target="../media/image17.jpg"/><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image" Target="../media/image16.jpg"/><Relationship Id="rId10" Type="http://schemas.openxmlformats.org/officeDocument/2006/relationships/slideLayout" Target="../slideLayouts/slideLayout72.xml"/><Relationship Id="rId19" Type="http://schemas.openxmlformats.org/officeDocument/2006/relationships/image" Target="../media/image20.png"/><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4"/>
            <a:srcRect/>
            <a:tile tx="0" ty="0" sx="100000" sy="100000" flip="xy" algn="bl"/>
          </a:blipFill>
        </p:spPr>
        <p:txBody>
          <a:bodyPr vert="horz" lIns="0" tIns="0" rIns="0" bIns="270054" rtlCol="0" anchor="ctr" anchorCtr="0">
            <a:spAutoFit/>
          </a:bodyPr>
          <a:lstStyle/>
          <a:p>
            <a:r>
              <a:rPr lang="nb-NO" dirty="0"/>
              <a:t>Klikk for å redigere tittelstil</a:t>
            </a:r>
          </a:p>
        </p:txBody>
      </p:sp>
      <p:sp>
        <p:nvSpPr>
          <p:cNvPr id="3" name="Plassholder for tekst 2"/>
          <p:cNvSpPr>
            <a:spLocks noGrp="1"/>
          </p:cNvSpPr>
          <p:nvPr>
            <p:ph type="body" idx="1"/>
          </p:nvPr>
        </p:nvSpPr>
        <p:spPr>
          <a:xfrm>
            <a:off x="954182" y="2319687"/>
            <a:ext cx="9001711" cy="3801079"/>
          </a:xfrm>
          <a:prstGeom prst="rect">
            <a:avLst/>
          </a:prstGeom>
        </p:spPr>
        <p:txBody>
          <a:bodyPr vert="horz" wrap="square" lIns="0" tIns="0" rIns="0" bIns="0" rtlCol="0">
            <a:no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9109672"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dirty="0" err="1"/>
              <a:t>Month</a:t>
            </a:r>
            <a:r>
              <a:rPr lang="nb-NO" dirty="0"/>
              <a:t>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dirty="0"/>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dirty="0"/>
          </a:p>
        </p:txBody>
      </p:sp>
      <p:pic>
        <p:nvPicPr>
          <p:cNvPr id="11" name="cyan" hidden="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1"/>
            <a:ext cx="12185844" cy="6861466"/>
          </a:xfrm>
          <a:prstGeom prst="rect">
            <a:avLst/>
          </a:prstGeom>
        </p:spPr>
      </p:pic>
      <p:sp>
        <p:nvSpPr>
          <p:cNvPr id="12" name="Fokustekst" hidden="1"/>
          <p:cNvSpPr txBox="1"/>
          <p:nvPr userDrawn="1"/>
        </p:nvSpPr>
        <p:spPr>
          <a:xfrm>
            <a:off x="6050666" y="3028450"/>
            <a:ext cx="2971993" cy="1199293"/>
          </a:xfrm>
          <a:prstGeom prst="rect">
            <a:avLst/>
          </a:prstGeom>
          <a:noFill/>
        </p:spPr>
        <p:txBody>
          <a:bodyPr wrap="square" lIns="45729" tIns="0" rIns="45729" bIns="0" rtlCol="0" anchor="t">
            <a:normAutofit/>
          </a:bodyPr>
          <a:lstStyle/>
          <a:p>
            <a:r>
              <a:rPr lang="en-GB" sz="2000" dirty="0" err="1">
                <a:solidFill>
                  <a:schemeClr val="tx2"/>
                </a:solidFill>
              </a:rPr>
              <a:t>Klikk</a:t>
            </a:r>
            <a:r>
              <a:rPr lang="en-GB" sz="2000" baseline="0" dirty="0">
                <a:solidFill>
                  <a:schemeClr val="tx2"/>
                </a:solidFill>
              </a:rPr>
              <a:t> for å </a:t>
            </a:r>
            <a:r>
              <a:rPr lang="en-GB" sz="2000" baseline="0" dirty="0" err="1">
                <a:solidFill>
                  <a:schemeClr val="tx2"/>
                </a:solidFill>
              </a:rPr>
              <a:t>redigere</a:t>
            </a:r>
            <a:r>
              <a:rPr lang="en-GB" sz="2000" baseline="0" dirty="0">
                <a:solidFill>
                  <a:schemeClr val="tx2"/>
                </a:solidFill>
              </a:rPr>
              <a:t> </a:t>
            </a:r>
            <a:r>
              <a:rPr lang="en-GB" sz="2000" baseline="0" dirty="0" err="1">
                <a:solidFill>
                  <a:schemeClr val="tx2"/>
                </a:solidFill>
              </a:rPr>
              <a:t>tekst</a:t>
            </a:r>
            <a:endParaRPr lang="en-GB" sz="2000" dirty="0">
              <a:solidFill>
                <a:schemeClr val="tx2"/>
              </a:solidFill>
            </a:endParaRPr>
          </a:p>
        </p:txBody>
      </p:sp>
      <p:grpSp>
        <p:nvGrpSpPr>
          <p:cNvPr id="13" name="Fokuspunkt" hidden="1"/>
          <p:cNvGrpSpPr/>
          <p:nvPr userDrawn="1"/>
        </p:nvGrpSpPr>
        <p:grpSpPr>
          <a:xfrm>
            <a:off x="3003638" y="2618899"/>
            <a:ext cx="2797068" cy="1620203"/>
            <a:chOff x="8236529" y="3435928"/>
            <a:chExt cx="5593771" cy="3240405"/>
          </a:xfrm>
        </p:grpSpPr>
        <p:sp>
          <p:nvSpPr>
            <p:cNvPr id="14" name="Ellipse 13" hidden="1"/>
            <p:cNvSpPr/>
            <p:nvPr userDrawn="1"/>
          </p:nvSpPr>
          <p:spPr>
            <a:xfrm>
              <a:off x="8605574" y="3804973"/>
              <a:ext cx="2502313" cy="250231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hidden="1"/>
            <p:cNvSpPr/>
            <p:nvPr userDrawn="1"/>
          </p:nvSpPr>
          <p:spPr>
            <a:xfrm>
              <a:off x="8236529" y="3435928"/>
              <a:ext cx="3240405" cy="3240405"/>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hidden="1"/>
            <p:cNvCxnSpPr/>
            <p:nvPr userDrawn="1"/>
          </p:nvCxnSpPr>
          <p:spPr>
            <a:xfrm>
              <a:off x="10657830" y="5033616"/>
              <a:ext cx="3172470" cy="0"/>
            </a:xfrm>
            <a:prstGeom prst="line">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hidden="1"/>
            <p:cNvSpPr/>
            <p:nvPr userDrawn="1"/>
          </p:nvSpPr>
          <p:spPr>
            <a:xfrm>
              <a:off x="9055630" y="4255029"/>
              <a:ext cx="1602200" cy="16022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9" name="sinteflogo"/>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grpSp>
        <p:nvGrpSpPr>
          <p:cNvPr id="29" name="bunnramme" hidden="1"/>
          <p:cNvGrpSpPr/>
          <p:nvPr userDrawn="1"/>
        </p:nvGrpSpPr>
        <p:grpSpPr>
          <a:xfrm>
            <a:off x="1412941" y="2558167"/>
            <a:ext cx="5565274" cy="1990806"/>
            <a:chOff x="2825698" y="5116333"/>
            <a:chExt cx="11129823" cy="3981613"/>
          </a:xfrm>
        </p:grpSpPr>
        <p:sp>
          <p:nvSpPr>
            <p:cNvPr id="30" name="bunnpunkt"/>
            <p:cNvSpPr/>
            <p:nvPr userDrawn="1"/>
          </p:nvSpPr>
          <p:spPr>
            <a:xfrm rot="10800000">
              <a:off x="13739494" y="8881919"/>
              <a:ext cx="216027" cy="216027"/>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cxnSp>
          <p:nvCxnSpPr>
            <p:cNvPr id="31" name="høyrelinje"/>
            <p:cNvCxnSpPr/>
            <p:nvPr userDrawn="1"/>
          </p:nvCxnSpPr>
          <p:spPr>
            <a:xfrm flipV="1">
              <a:off x="13847508" y="5116333"/>
              <a:ext cx="0" cy="38736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bunnlinje"/>
            <p:cNvCxnSpPr/>
            <p:nvPr userDrawn="1"/>
          </p:nvCxnSpPr>
          <p:spPr>
            <a:xfrm flipH="1">
              <a:off x="2825698" y="8989933"/>
              <a:ext cx="11053382"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3" name="toppramme" hidden="1"/>
          <p:cNvGrpSpPr/>
          <p:nvPr userDrawn="1"/>
        </p:nvGrpSpPr>
        <p:grpSpPr>
          <a:xfrm>
            <a:off x="1770152" y="2076657"/>
            <a:ext cx="5557261" cy="893450"/>
            <a:chOff x="3540073" y="4040672"/>
            <a:chExt cx="11461584" cy="1786900"/>
          </a:xfrm>
        </p:grpSpPr>
        <p:cxnSp>
          <p:nvCxnSpPr>
            <p:cNvPr id="34" name="venstrelinje"/>
            <p:cNvCxnSpPr/>
            <p:nvPr userDrawn="1"/>
          </p:nvCxnSpPr>
          <p:spPr>
            <a:xfrm>
              <a:off x="3701882" y="4387572"/>
              <a:ext cx="0" cy="14400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topplinje"/>
            <p:cNvCxnSpPr/>
            <p:nvPr userDrawn="1"/>
          </p:nvCxnSpPr>
          <p:spPr>
            <a:xfrm>
              <a:off x="3863690" y="4202692"/>
              <a:ext cx="11137967"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oppunkt"/>
            <p:cNvSpPr/>
            <p:nvPr userDrawn="1"/>
          </p:nvSpPr>
          <p:spPr>
            <a:xfrm>
              <a:off x="3540073" y="4040672"/>
              <a:ext cx="334139" cy="324040"/>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grpSp>
    </p:spTree>
    <p:extLst>
      <p:ext uri="{BB962C8B-B14F-4D97-AF65-F5344CB8AC3E}">
        <p14:creationId xmlns:p14="http://schemas.microsoft.com/office/powerpoint/2010/main" val="16438571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6" r:id="rId3"/>
    <p:sldLayoutId id="2147483651" r:id="rId4"/>
    <p:sldLayoutId id="2147483656" r:id="rId5"/>
    <p:sldLayoutId id="2147483673" r:id="rId6"/>
    <p:sldLayoutId id="2147483657" r:id="rId7"/>
    <p:sldLayoutId id="2147483652" r:id="rId8"/>
    <p:sldLayoutId id="2147483679" r:id="rId9"/>
    <p:sldLayoutId id="2147483653" r:id="rId10"/>
    <p:sldLayoutId id="2147483654" r:id="rId11"/>
    <p:sldLayoutId id="2147483655" r:id="rId12"/>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5"/>
            <a:srcRect/>
            <a:tile tx="0" ty="0" sx="100000" sy="100000" flip="xy" algn="bl"/>
          </a:blipFill>
        </p:spPr>
        <p:txBody>
          <a:bodyPr vert="horz" lIns="0" tIns="0" rIns="0" bIns="270054" rtlCol="0" anchor="ctr" anchorCtr="0">
            <a:spAutoFit/>
          </a:bodyPr>
          <a:lstStyle/>
          <a:p>
            <a:r>
              <a:rPr lang="nb-NO" dirty="0"/>
              <a:t>Klikk for å redigere tittelstil</a:t>
            </a:r>
          </a:p>
        </p:txBody>
      </p:sp>
      <p:sp>
        <p:nvSpPr>
          <p:cNvPr id="3" name="Plassholder for tekst 2"/>
          <p:cNvSpPr>
            <a:spLocks noGrp="1"/>
          </p:cNvSpPr>
          <p:nvPr>
            <p:ph type="body" idx="1"/>
          </p:nvPr>
        </p:nvSpPr>
        <p:spPr>
          <a:xfrm>
            <a:off x="954182" y="2700338"/>
            <a:ext cx="9001711" cy="3420428"/>
          </a:xfrm>
          <a:prstGeom prst="rect">
            <a:avLst/>
          </a:prstGeom>
        </p:spPr>
        <p:txBody>
          <a:bodyPr vert="horz" lIns="0" tIns="0" rIns="0" bIns="0" rtlCol="0">
            <a:no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9109671"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a:t>Month 2016</a:t>
            </a:r>
            <a:endParaRPr lang="nb-NO" dirty="0"/>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dirty="0"/>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dirty="0"/>
          </a:p>
        </p:txBody>
      </p:sp>
      <p:pic>
        <p:nvPicPr>
          <p:cNvPr id="11" name="cyan" hidden="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157" y="1"/>
            <a:ext cx="12185844" cy="6861466"/>
          </a:xfrm>
          <a:prstGeom prst="rect">
            <a:avLst/>
          </a:prstGeom>
        </p:spPr>
      </p:pic>
      <p:sp>
        <p:nvSpPr>
          <p:cNvPr id="12" name="Fokustekst" hidden="1"/>
          <p:cNvSpPr txBox="1"/>
          <p:nvPr userDrawn="1"/>
        </p:nvSpPr>
        <p:spPr>
          <a:xfrm>
            <a:off x="6244093" y="3028450"/>
            <a:ext cx="2971993" cy="1199293"/>
          </a:xfrm>
          <a:prstGeom prst="rect">
            <a:avLst/>
          </a:prstGeom>
          <a:noFill/>
        </p:spPr>
        <p:txBody>
          <a:bodyPr wrap="square" lIns="45729" tIns="0" rIns="45729" bIns="0" rtlCol="0" anchor="t">
            <a:normAutofit/>
          </a:bodyPr>
          <a:lstStyle/>
          <a:p>
            <a:r>
              <a:rPr lang="en-GB" sz="2000" dirty="0" err="1">
                <a:solidFill>
                  <a:schemeClr val="tx2"/>
                </a:solidFill>
              </a:rPr>
              <a:t>Klikk</a:t>
            </a:r>
            <a:r>
              <a:rPr lang="en-GB" sz="2000" baseline="0" dirty="0">
                <a:solidFill>
                  <a:schemeClr val="tx2"/>
                </a:solidFill>
              </a:rPr>
              <a:t> for å </a:t>
            </a:r>
            <a:r>
              <a:rPr lang="en-GB" sz="2000" baseline="0" dirty="0" err="1">
                <a:solidFill>
                  <a:schemeClr val="tx2"/>
                </a:solidFill>
              </a:rPr>
              <a:t>redigere</a:t>
            </a:r>
            <a:r>
              <a:rPr lang="en-GB" sz="2000" baseline="0" dirty="0">
                <a:solidFill>
                  <a:schemeClr val="tx2"/>
                </a:solidFill>
              </a:rPr>
              <a:t> </a:t>
            </a:r>
            <a:r>
              <a:rPr lang="en-GB" sz="2000" baseline="0" dirty="0" err="1">
                <a:solidFill>
                  <a:schemeClr val="tx2"/>
                </a:solidFill>
              </a:rPr>
              <a:t>tekst</a:t>
            </a:r>
            <a:endParaRPr lang="en-GB" sz="2000" dirty="0">
              <a:solidFill>
                <a:schemeClr val="tx2"/>
              </a:solidFill>
            </a:endParaRPr>
          </a:p>
        </p:txBody>
      </p:sp>
      <p:grpSp>
        <p:nvGrpSpPr>
          <p:cNvPr id="13" name="Fokuspunkt" hidden="1"/>
          <p:cNvGrpSpPr/>
          <p:nvPr userDrawn="1"/>
        </p:nvGrpSpPr>
        <p:grpSpPr>
          <a:xfrm>
            <a:off x="3314406" y="2618899"/>
            <a:ext cx="2797068" cy="1620203"/>
            <a:chOff x="8236529" y="3435928"/>
            <a:chExt cx="5593771" cy="3240405"/>
          </a:xfrm>
        </p:grpSpPr>
        <p:sp>
          <p:nvSpPr>
            <p:cNvPr id="14" name="Ellipse 13"/>
            <p:cNvSpPr/>
            <p:nvPr userDrawn="1"/>
          </p:nvSpPr>
          <p:spPr>
            <a:xfrm>
              <a:off x="8605574" y="3804973"/>
              <a:ext cx="2502313" cy="2502313"/>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p:cNvSpPr/>
            <p:nvPr userDrawn="1"/>
          </p:nvSpPr>
          <p:spPr>
            <a:xfrm>
              <a:off x="8236529" y="3435928"/>
              <a:ext cx="3240405" cy="324040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p:cNvCxnSpPr/>
            <p:nvPr userDrawn="1"/>
          </p:nvCxnSpPr>
          <p:spPr>
            <a:xfrm>
              <a:off x="10657830" y="5033616"/>
              <a:ext cx="3172470" cy="0"/>
            </a:xfrm>
            <a:prstGeom prst="line">
              <a:avLst/>
            </a:prstGeom>
            <a:ln w="3810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p:cNvSpPr/>
            <p:nvPr userDrawn="1"/>
          </p:nvSpPr>
          <p:spPr>
            <a:xfrm>
              <a:off x="9055630" y="4255029"/>
              <a:ext cx="1602200" cy="16022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20" name="sintef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3623041008"/>
      </p:ext>
    </p:extLst>
  </p:cSld>
  <p:clrMap bg1="dk1" tx1="lt1" bg2="dk2" tx2="lt2" accent1="accent1" accent2="accent2" accent3="accent3" accent4="accent4" accent5="accent5" accent6="accent6" hlink="hlink" folHlink="folHlink"/>
  <p:sldLayoutIdLst>
    <p:sldLayoutId id="2147483678" r:id="rId1"/>
    <p:sldLayoutId id="2147483661" r:id="rId2"/>
    <p:sldLayoutId id="2147483663" r:id="rId3"/>
    <p:sldLayoutId id="2147483674" r:id="rId4"/>
    <p:sldLayoutId id="2147483664" r:id="rId5"/>
    <p:sldLayoutId id="2147483666" r:id="rId6"/>
    <p:sldLayoutId id="2147483680" r:id="rId7"/>
    <p:sldLayoutId id="2147483667" r:id="rId8"/>
    <p:sldLayoutId id="2147483672" r:id="rId9"/>
    <p:sldLayoutId id="2147483675" r:id="rId10"/>
    <p:sldLayoutId id="2147483677" r:id="rId11"/>
    <p:sldLayoutId id="2147483668" r:id="rId12"/>
    <p:sldLayoutId id="2147483669" r:id="rId13"/>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5"/>
            <a:srcRect/>
            <a:tile tx="0" ty="0" sx="100000" sy="100000" flip="xy" algn="bl"/>
          </a:blipFill>
        </p:spPr>
        <p:txBody>
          <a:bodyPr vert="horz" lIns="0" tIns="0" rIns="0" bIns="270054" rtlCol="0" anchor="ctr" anchorCtr="0">
            <a:spAutoFit/>
          </a:bodyPr>
          <a:lstStyle/>
          <a:p>
            <a:r>
              <a:rPr lang="nb-NO" dirty="0"/>
              <a:t>Klikk for å redigere tittelstil</a:t>
            </a:r>
          </a:p>
        </p:txBody>
      </p:sp>
      <p:sp>
        <p:nvSpPr>
          <p:cNvPr id="3" name="Plassholder for tekst 2"/>
          <p:cNvSpPr>
            <a:spLocks noGrp="1"/>
          </p:cNvSpPr>
          <p:nvPr>
            <p:ph type="body" idx="1"/>
          </p:nvPr>
        </p:nvSpPr>
        <p:spPr>
          <a:xfrm>
            <a:off x="954182" y="2319687"/>
            <a:ext cx="9001711" cy="3801079"/>
          </a:xfrm>
          <a:prstGeom prst="rect">
            <a:avLst/>
          </a:prstGeom>
        </p:spPr>
        <p:txBody>
          <a:bodyPr vert="horz" wrap="square" lIns="0" tIns="0" rIns="0" bIns="0" rtlCol="0">
            <a:no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9109672"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dirty="0" err="1"/>
              <a:t>Month</a:t>
            </a:r>
            <a:r>
              <a:rPr lang="nb-NO" dirty="0"/>
              <a:t> 2016</a:t>
            </a:r>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dirty="0"/>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dirty="0"/>
          </a:p>
        </p:txBody>
      </p:sp>
      <p:pic>
        <p:nvPicPr>
          <p:cNvPr id="11" name="cyan" hidden="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1"/>
            <a:ext cx="12185844" cy="6861466"/>
          </a:xfrm>
          <a:prstGeom prst="rect">
            <a:avLst/>
          </a:prstGeom>
        </p:spPr>
      </p:pic>
      <p:sp>
        <p:nvSpPr>
          <p:cNvPr id="12" name="Fokustekst" hidden="1"/>
          <p:cNvSpPr txBox="1"/>
          <p:nvPr userDrawn="1"/>
        </p:nvSpPr>
        <p:spPr>
          <a:xfrm>
            <a:off x="6050666" y="3028450"/>
            <a:ext cx="2971993" cy="1199293"/>
          </a:xfrm>
          <a:prstGeom prst="rect">
            <a:avLst/>
          </a:prstGeom>
          <a:noFill/>
        </p:spPr>
        <p:txBody>
          <a:bodyPr wrap="square" lIns="45729" tIns="0" rIns="45729" bIns="0" rtlCol="0" anchor="t">
            <a:normAutofit/>
          </a:bodyPr>
          <a:lstStyle/>
          <a:p>
            <a:r>
              <a:rPr lang="en-GB" sz="2000" dirty="0" err="1">
                <a:solidFill>
                  <a:schemeClr val="tx2"/>
                </a:solidFill>
              </a:rPr>
              <a:t>Klikk</a:t>
            </a:r>
            <a:r>
              <a:rPr lang="en-GB" sz="2000" baseline="0" dirty="0">
                <a:solidFill>
                  <a:schemeClr val="tx2"/>
                </a:solidFill>
              </a:rPr>
              <a:t> for å </a:t>
            </a:r>
            <a:r>
              <a:rPr lang="en-GB" sz="2000" baseline="0" dirty="0" err="1">
                <a:solidFill>
                  <a:schemeClr val="tx2"/>
                </a:solidFill>
              </a:rPr>
              <a:t>redigere</a:t>
            </a:r>
            <a:r>
              <a:rPr lang="en-GB" sz="2000" baseline="0" dirty="0">
                <a:solidFill>
                  <a:schemeClr val="tx2"/>
                </a:solidFill>
              </a:rPr>
              <a:t> </a:t>
            </a:r>
            <a:r>
              <a:rPr lang="en-GB" sz="2000" baseline="0" dirty="0" err="1">
                <a:solidFill>
                  <a:schemeClr val="tx2"/>
                </a:solidFill>
              </a:rPr>
              <a:t>tekst</a:t>
            </a:r>
            <a:endParaRPr lang="en-GB" sz="2000" dirty="0">
              <a:solidFill>
                <a:schemeClr val="tx2"/>
              </a:solidFill>
            </a:endParaRPr>
          </a:p>
        </p:txBody>
      </p:sp>
      <p:grpSp>
        <p:nvGrpSpPr>
          <p:cNvPr id="13" name="Fokuspunkt" hidden="1"/>
          <p:cNvGrpSpPr/>
          <p:nvPr userDrawn="1"/>
        </p:nvGrpSpPr>
        <p:grpSpPr>
          <a:xfrm>
            <a:off x="3003638" y="2618899"/>
            <a:ext cx="2797068" cy="1620203"/>
            <a:chOff x="8236529" y="3435928"/>
            <a:chExt cx="5593771" cy="3240405"/>
          </a:xfrm>
        </p:grpSpPr>
        <p:sp>
          <p:nvSpPr>
            <p:cNvPr id="14" name="Ellipse 13" hidden="1"/>
            <p:cNvSpPr/>
            <p:nvPr userDrawn="1"/>
          </p:nvSpPr>
          <p:spPr>
            <a:xfrm>
              <a:off x="8605574" y="3804973"/>
              <a:ext cx="2502313" cy="2502313"/>
            </a:xfrm>
            <a:prstGeom prst="ellipse">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hidden="1"/>
            <p:cNvSpPr/>
            <p:nvPr userDrawn="1"/>
          </p:nvSpPr>
          <p:spPr>
            <a:xfrm>
              <a:off x="8236529" y="3435928"/>
              <a:ext cx="3240405" cy="3240405"/>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hidden="1"/>
            <p:cNvCxnSpPr/>
            <p:nvPr userDrawn="1"/>
          </p:nvCxnSpPr>
          <p:spPr>
            <a:xfrm>
              <a:off x="10657830" y="5033616"/>
              <a:ext cx="3172470" cy="0"/>
            </a:xfrm>
            <a:prstGeom prst="line">
              <a:avLst/>
            </a:prstGeom>
            <a:ln w="1905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hidden="1"/>
            <p:cNvSpPr/>
            <p:nvPr userDrawn="1"/>
          </p:nvSpPr>
          <p:spPr>
            <a:xfrm>
              <a:off x="9055630" y="4255029"/>
              <a:ext cx="1602200" cy="160220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9" name="sintef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grpSp>
        <p:nvGrpSpPr>
          <p:cNvPr id="29" name="bunnramme" hidden="1"/>
          <p:cNvGrpSpPr/>
          <p:nvPr userDrawn="1"/>
        </p:nvGrpSpPr>
        <p:grpSpPr>
          <a:xfrm>
            <a:off x="1412941" y="2558167"/>
            <a:ext cx="5565274" cy="1990806"/>
            <a:chOff x="2825698" y="5116333"/>
            <a:chExt cx="11129823" cy="3981613"/>
          </a:xfrm>
        </p:grpSpPr>
        <p:sp>
          <p:nvSpPr>
            <p:cNvPr id="30" name="bunnpunkt"/>
            <p:cNvSpPr/>
            <p:nvPr userDrawn="1"/>
          </p:nvSpPr>
          <p:spPr>
            <a:xfrm rot="10800000">
              <a:off x="13739494" y="8881919"/>
              <a:ext cx="216027" cy="216027"/>
            </a:xfrm>
            <a:prstGeom prst="ellipse">
              <a:avLst/>
            </a:prstGeom>
            <a:solidFill>
              <a:schemeClr val="tx2"/>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cxnSp>
          <p:nvCxnSpPr>
            <p:cNvPr id="31" name="høyrelinje"/>
            <p:cNvCxnSpPr/>
            <p:nvPr userDrawn="1"/>
          </p:nvCxnSpPr>
          <p:spPr>
            <a:xfrm flipV="1">
              <a:off x="13847508" y="5116333"/>
              <a:ext cx="0" cy="38736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bunnlinje"/>
            <p:cNvCxnSpPr/>
            <p:nvPr userDrawn="1"/>
          </p:nvCxnSpPr>
          <p:spPr>
            <a:xfrm flipH="1">
              <a:off x="2825698" y="8989933"/>
              <a:ext cx="11053382"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33" name="toppramme" hidden="1"/>
          <p:cNvGrpSpPr/>
          <p:nvPr userDrawn="1"/>
        </p:nvGrpSpPr>
        <p:grpSpPr>
          <a:xfrm>
            <a:off x="1770152" y="2076657"/>
            <a:ext cx="5557261" cy="893450"/>
            <a:chOff x="3540073" y="4040672"/>
            <a:chExt cx="11461584" cy="1786900"/>
          </a:xfrm>
        </p:grpSpPr>
        <p:cxnSp>
          <p:nvCxnSpPr>
            <p:cNvPr id="34" name="venstrelinje"/>
            <p:cNvCxnSpPr/>
            <p:nvPr userDrawn="1"/>
          </p:nvCxnSpPr>
          <p:spPr>
            <a:xfrm>
              <a:off x="3701882" y="4387572"/>
              <a:ext cx="0" cy="144000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5" name="topplinje"/>
            <p:cNvCxnSpPr/>
            <p:nvPr userDrawn="1"/>
          </p:nvCxnSpPr>
          <p:spPr>
            <a:xfrm>
              <a:off x="3863690" y="4202692"/>
              <a:ext cx="11137967" cy="0"/>
            </a:xfrm>
            <a:prstGeom prst="line">
              <a:avLst/>
            </a:prstGeom>
            <a:solidFill>
              <a:schemeClr val="tx2"/>
            </a:solidFill>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6" name="toppunkt"/>
            <p:cNvSpPr/>
            <p:nvPr userDrawn="1"/>
          </p:nvSpPr>
          <p:spPr>
            <a:xfrm>
              <a:off x="3540073" y="4040672"/>
              <a:ext cx="334139" cy="324040"/>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2177278" rtl="0" eaLnBrk="1" latinLnBrk="0" hangingPunct="1">
                <a:defRPr sz="4300" kern="1200">
                  <a:solidFill>
                    <a:schemeClr val="lt1"/>
                  </a:solidFill>
                  <a:latin typeface="+mn-lt"/>
                  <a:ea typeface="+mn-ea"/>
                  <a:cs typeface="+mn-cs"/>
                </a:defRPr>
              </a:lvl1pPr>
              <a:lvl2pPr marL="1088639" algn="l" defTabSz="2177278" rtl="0" eaLnBrk="1" latinLnBrk="0" hangingPunct="1">
                <a:defRPr sz="4300" kern="1200">
                  <a:solidFill>
                    <a:schemeClr val="lt1"/>
                  </a:solidFill>
                  <a:latin typeface="+mn-lt"/>
                  <a:ea typeface="+mn-ea"/>
                  <a:cs typeface="+mn-cs"/>
                </a:defRPr>
              </a:lvl2pPr>
              <a:lvl3pPr marL="2177278" algn="l" defTabSz="2177278" rtl="0" eaLnBrk="1" latinLnBrk="0" hangingPunct="1">
                <a:defRPr sz="4300" kern="1200">
                  <a:solidFill>
                    <a:schemeClr val="lt1"/>
                  </a:solidFill>
                  <a:latin typeface="+mn-lt"/>
                  <a:ea typeface="+mn-ea"/>
                  <a:cs typeface="+mn-cs"/>
                </a:defRPr>
              </a:lvl3pPr>
              <a:lvl4pPr marL="3265917" algn="l" defTabSz="2177278" rtl="0" eaLnBrk="1" latinLnBrk="0" hangingPunct="1">
                <a:defRPr sz="4300" kern="1200">
                  <a:solidFill>
                    <a:schemeClr val="lt1"/>
                  </a:solidFill>
                  <a:latin typeface="+mn-lt"/>
                  <a:ea typeface="+mn-ea"/>
                  <a:cs typeface="+mn-cs"/>
                </a:defRPr>
              </a:lvl4pPr>
              <a:lvl5pPr marL="4354556" algn="l" defTabSz="2177278" rtl="0" eaLnBrk="1" latinLnBrk="0" hangingPunct="1">
                <a:defRPr sz="4300" kern="1200">
                  <a:solidFill>
                    <a:schemeClr val="lt1"/>
                  </a:solidFill>
                  <a:latin typeface="+mn-lt"/>
                  <a:ea typeface="+mn-ea"/>
                  <a:cs typeface="+mn-cs"/>
                </a:defRPr>
              </a:lvl5pPr>
              <a:lvl6pPr marL="5443195" algn="l" defTabSz="2177278" rtl="0" eaLnBrk="1" latinLnBrk="0" hangingPunct="1">
                <a:defRPr sz="4300" kern="1200">
                  <a:solidFill>
                    <a:schemeClr val="lt1"/>
                  </a:solidFill>
                  <a:latin typeface="+mn-lt"/>
                  <a:ea typeface="+mn-ea"/>
                  <a:cs typeface="+mn-cs"/>
                </a:defRPr>
              </a:lvl6pPr>
              <a:lvl7pPr marL="6531834" algn="l" defTabSz="2177278" rtl="0" eaLnBrk="1" latinLnBrk="0" hangingPunct="1">
                <a:defRPr sz="4300" kern="1200">
                  <a:solidFill>
                    <a:schemeClr val="lt1"/>
                  </a:solidFill>
                  <a:latin typeface="+mn-lt"/>
                  <a:ea typeface="+mn-ea"/>
                  <a:cs typeface="+mn-cs"/>
                </a:defRPr>
              </a:lvl7pPr>
              <a:lvl8pPr marL="7620472" algn="l" defTabSz="2177278" rtl="0" eaLnBrk="1" latinLnBrk="0" hangingPunct="1">
                <a:defRPr sz="4300" kern="1200">
                  <a:solidFill>
                    <a:schemeClr val="lt1"/>
                  </a:solidFill>
                  <a:latin typeface="+mn-lt"/>
                  <a:ea typeface="+mn-ea"/>
                  <a:cs typeface="+mn-cs"/>
                </a:defRPr>
              </a:lvl8pPr>
              <a:lvl9pPr marL="8709111" algn="l" defTabSz="2177278" rtl="0" eaLnBrk="1" latinLnBrk="0" hangingPunct="1">
                <a:defRPr sz="4300" kern="1200">
                  <a:solidFill>
                    <a:schemeClr val="lt1"/>
                  </a:solidFill>
                  <a:latin typeface="+mn-lt"/>
                  <a:ea typeface="+mn-ea"/>
                  <a:cs typeface="+mn-cs"/>
                </a:defRPr>
              </a:lvl9pPr>
            </a:lstStyle>
            <a:p>
              <a:pPr algn="ctr"/>
              <a:endParaRPr lang="nb-NO" sz="4300"/>
            </a:p>
          </p:txBody>
        </p:sp>
      </p:grpSp>
    </p:spTree>
    <p:extLst>
      <p:ext uri="{BB962C8B-B14F-4D97-AF65-F5344CB8AC3E}">
        <p14:creationId xmlns:p14="http://schemas.microsoft.com/office/powerpoint/2010/main" val="192547308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3"/>
            <a:srcRect/>
            <a:tile tx="0" ty="0" sx="100000" sy="100000" flip="xy" algn="bl"/>
          </a:blipFill>
        </p:spPr>
        <p:txBody>
          <a:bodyPr vert="horz" lIns="0" tIns="0" rIns="0" bIns="270054" rtlCol="0" anchor="ctr" anchorCtr="0">
            <a:spAutoFit/>
          </a:bodyPr>
          <a:lstStyle/>
          <a:p>
            <a:r>
              <a:rPr lang="nb-NO" dirty="0"/>
              <a:t>Klikk for å redigere tittelstil</a:t>
            </a:r>
          </a:p>
        </p:txBody>
      </p:sp>
      <p:sp>
        <p:nvSpPr>
          <p:cNvPr id="3" name="Plassholder for tekst 2"/>
          <p:cNvSpPr>
            <a:spLocks noGrp="1"/>
          </p:cNvSpPr>
          <p:nvPr>
            <p:ph type="body" idx="1"/>
          </p:nvPr>
        </p:nvSpPr>
        <p:spPr>
          <a:xfrm>
            <a:off x="954182" y="2700338"/>
            <a:ext cx="9001711" cy="3420428"/>
          </a:xfrm>
          <a:prstGeom prst="rect">
            <a:avLst/>
          </a:prstGeom>
        </p:spPr>
        <p:txBody>
          <a:bodyPr vert="horz" lIns="0" tIns="0" rIns="0" bIns="0" rtlCol="0">
            <a:no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9109671"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a:t>Month 2016</a:t>
            </a:r>
            <a:endParaRPr lang="nb-NO" dirty="0"/>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dirty="0"/>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dirty="0"/>
          </a:p>
        </p:txBody>
      </p:sp>
      <p:pic>
        <p:nvPicPr>
          <p:cNvPr id="11" name="cyan" hidden="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6157" y="1"/>
            <a:ext cx="12185844" cy="6861466"/>
          </a:xfrm>
          <a:prstGeom prst="rect">
            <a:avLst/>
          </a:prstGeom>
        </p:spPr>
      </p:pic>
      <p:sp>
        <p:nvSpPr>
          <p:cNvPr id="12" name="Fokustekst" hidden="1"/>
          <p:cNvSpPr txBox="1"/>
          <p:nvPr userDrawn="1"/>
        </p:nvSpPr>
        <p:spPr>
          <a:xfrm>
            <a:off x="6244093" y="3028450"/>
            <a:ext cx="2971993" cy="1199293"/>
          </a:xfrm>
          <a:prstGeom prst="rect">
            <a:avLst/>
          </a:prstGeom>
          <a:noFill/>
        </p:spPr>
        <p:txBody>
          <a:bodyPr wrap="square" lIns="45729" tIns="0" rIns="45729" bIns="0" rtlCol="0" anchor="t">
            <a:normAutofit/>
          </a:bodyPr>
          <a:lstStyle/>
          <a:p>
            <a:r>
              <a:rPr lang="en-GB" sz="2000" dirty="0" err="1">
                <a:solidFill>
                  <a:schemeClr val="tx2"/>
                </a:solidFill>
              </a:rPr>
              <a:t>Klikk</a:t>
            </a:r>
            <a:r>
              <a:rPr lang="en-GB" sz="2000" baseline="0" dirty="0">
                <a:solidFill>
                  <a:schemeClr val="tx2"/>
                </a:solidFill>
              </a:rPr>
              <a:t> for å </a:t>
            </a:r>
            <a:r>
              <a:rPr lang="en-GB" sz="2000" baseline="0" dirty="0" err="1">
                <a:solidFill>
                  <a:schemeClr val="tx2"/>
                </a:solidFill>
              </a:rPr>
              <a:t>redigere</a:t>
            </a:r>
            <a:r>
              <a:rPr lang="en-GB" sz="2000" baseline="0" dirty="0">
                <a:solidFill>
                  <a:schemeClr val="tx2"/>
                </a:solidFill>
              </a:rPr>
              <a:t> </a:t>
            </a:r>
            <a:r>
              <a:rPr lang="en-GB" sz="2000" baseline="0" dirty="0" err="1">
                <a:solidFill>
                  <a:schemeClr val="tx2"/>
                </a:solidFill>
              </a:rPr>
              <a:t>tekst</a:t>
            </a:r>
            <a:endParaRPr lang="en-GB" sz="2000" dirty="0">
              <a:solidFill>
                <a:schemeClr val="tx2"/>
              </a:solidFill>
            </a:endParaRPr>
          </a:p>
        </p:txBody>
      </p:sp>
      <p:grpSp>
        <p:nvGrpSpPr>
          <p:cNvPr id="13" name="Fokuspunkt" hidden="1"/>
          <p:cNvGrpSpPr/>
          <p:nvPr userDrawn="1"/>
        </p:nvGrpSpPr>
        <p:grpSpPr>
          <a:xfrm>
            <a:off x="3314406" y="2618899"/>
            <a:ext cx="2797068" cy="1620203"/>
            <a:chOff x="8236529" y="3435928"/>
            <a:chExt cx="5593771" cy="3240405"/>
          </a:xfrm>
        </p:grpSpPr>
        <p:sp>
          <p:nvSpPr>
            <p:cNvPr id="14" name="Ellipse 13"/>
            <p:cNvSpPr/>
            <p:nvPr userDrawn="1"/>
          </p:nvSpPr>
          <p:spPr>
            <a:xfrm>
              <a:off x="8605574" y="3804973"/>
              <a:ext cx="2502313" cy="2502313"/>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p:cNvSpPr/>
            <p:nvPr userDrawn="1"/>
          </p:nvSpPr>
          <p:spPr>
            <a:xfrm>
              <a:off x="8236529" y="3435928"/>
              <a:ext cx="3240405" cy="324040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p:cNvCxnSpPr/>
            <p:nvPr userDrawn="1"/>
          </p:nvCxnSpPr>
          <p:spPr>
            <a:xfrm>
              <a:off x="10657830" y="5033616"/>
              <a:ext cx="3172470" cy="0"/>
            </a:xfrm>
            <a:prstGeom prst="line">
              <a:avLst/>
            </a:prstGeom>
            <a:ln w="3810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p:cNvSpPr/>
            <p:nvPr userDrawn="1"/>
          </p:nvSpPr>
          <p:spPr>
            <a:xfrm>
              <a:off x="9055630" y="4255029"/>
              <a:ext cx="1602200" cy="16022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20" name="sinteflogo"/>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633650102"/>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Plassholder for tittel 1"/>
          <p:cNvSpPr>
            <a:spLocks noGrp="1"/>
          </p:cNvSpPr>
          <p:nvPr>
            <p:ph type="title"/>
          </p:nvPr>
        </p:nvSpPr>
        <p:spPr>
          <a:xfrm>
            <a:off x="954182" y="887946"/>
            <a:ext cx="9001711" cy="926662"/>
          </a:xfrm>
          <a:prstGeom prst="rect">
            <a:avLst/>
          </a:prstGeom>
          <a:blipFill dpi="0" rotWithShape="1">
            <a:blip r:embed="rId15"/>
            <a:srcRect/>
            <a:tile tx="0" ty="0" sx="100000" sy="100000" flip="xy" algn="bl"/>
          </a:blipFill>
        </p:spPr>
        <p:txBody>
          <a:bodyPr vert="horz" lIns="0" tIns="0" rIns="0" bIns="270054" rtlCol="0" anchor="ctr" anchorCtr="0">
            <a:spAutoFit/>
          </a:bodyPr>
          <a:lstStyle/>
          <a:p>
            <a:r>
              <a:rPr lang="nb-NO" dirty="0"/>
              <a:t>Klikk for å redigere tittelstil</a:t>
            </a:r>
          </a:p>
        </p:txBody>
      </p:sp>
      <p:sp>
        <p:nvSpPr>
          <p:cNvPr id="3" name="Plassholder for tekst 2"/>
          <p:cNvSpPr>
            <a:spLocks noGrp="1"/>
          </p:cNvSpPr>
          <p:nvPr>
            <p:ph type="body" idx="1"/>
          </p:nvPr>
        </p:nvSpPr>
        <p:spPr>
          <a:xfrm>
            <a:off x="954182" y="2700338"/>
            <a:ext cx="9001711" cy="3420428"/>
          </a:xfrm>
          <a:prstGeom prst="rect">
            <a:avLst/>
          </a:prstGeom>
        </p:spPr>
        <p:txBody>
          <a:bodyPr vert="horz" lIns="0" tIns="0" rIns="0" bIns="0" rtlCol="0">
            <a:noAutofit/>
          </a:bodyPr>
          <a:lstStyle/>
          <a:p>
            <a:pPr lvl="0"/>
            <a:r>
              <a:rPr lang="nb-NO" dirty="0"/>
              <a:t>Klikk for å redigere tekststiler i malen</a:t>
            </a:r>
          </a:p>
          <a:p>
            <a:pPr lvl="1"/>
            <a:r>
              <a:rPr lang="nb-NO" dirty="0"/>
              <a:t>Andre nivå</a:t>
            </a:r>
          </a:p>
          <a:p>
            <a:pPr lvl="2"/>
            <a:r>
              <a:rPr lang="nb-NO" dirty="0"/>
              <a:t>Tredje nivå</a:t>
            </a:r>
          </a:p>
          <a:p>
            <a:pPr lvl="3"/>
            <a:r>
              <a:rPr lang="nb-NO" dirty="0"/>
              <a:t>Fjerde nivå</a:t>
            </a:r>
          </a:p>
          <a:p>
            <a:pPr lvl="4"/>
            <a:r>
              <a:rPr lang="nb-NO" dirty="0"/>
              <a:t>Femte nivå</a:t>
            </a:r>
          </a:p>
        </p:txBody>
      </p:sp>
      <p:sp>
        <p:nvSpPr>
          <p:cNvPr id="4" name="Plassholder for dato 3"/>
          <p:cNvSpPr>
            <a:spLocks noGrp="1"/>
          </p:cNvSpPr>
          <p:nvPr>
            <p:ph type="dt" sz="half" idx="2"/>
          </p:nvPr>
        </p:nvSpPr>
        <p:spPr>
          <a:xfrm>
            <a:off x="9109671" y="6255782"/>
            <a:ext cx="846221" cy="184666"/>
          </a:xfrm>
          <a:prstGeom prst="rect">
            <a:avLst/>
          </a:prstGeom>
        </p:spPr>
        <p:txBody>
          <a:bodyPr vert="horz" lIns="0" tIns="0" rIns="0" bIns="0" rtlCol="0" anchor="ctr">
            <a:normAutofit/>
          </a:bodyPr>
          <a:lstStyle>
            <a:lvl1pPr algn="r">
              <a:defRPr sz="1200">
                <a:solidFill>
                  <a:schemeClr val="tx2"/>
                </a:solidFill>
              </a:defRPr>
            </a:lvl1pPr>
          </a:lstStyle>
          <a:p>
            <a:r>
              <a:rPr lang="nb-NO"/>
              <a:t>Month 2016</a:t>
            </a:r>
            <a:endParaRPr lang="nb-NO" dirty="0"/>
          </a:p>
        </p:txBody>
      </p:sp>
      <p:sp>
        <p:nvSpPr>
          <p:cNvPr id="5" name="Plassholder for bunntekst 4"/>
          <p:cNvSpPr>
            <a:spLocks noGrp="1"/>
          </p:cNvSpPr>
          <p:nvPr>
            <p:ph type="ftr" sz="quarter" idx="3"/>
          </p:nvPr>
        </p:nvSpPr>
        <p:spPr>
          <a:xfrm>
            <a:off x="954183" y="6255782"/>
            <a:ext cx="7443537" cy="184666"/>
          </a:xfrm>
          <a:prstGeom prst="rect">
            <a:avLst/>
          </a:prstGeom>
        </p:spPr>
        <p:txBody>
          <a:bodyPr vert="horz" lIns="0" tIns="0" rIns="0" bIns="0" rtlCol="0" anchor="ctr">
            <a:normAutofit/>
          </a:bodyPr>
          <a:lstStyle>
            <a:lvl1pPr algn="l">
              <a:defRPr sz="1200">
                <a:solidFill>
                  <a:schemeClr val="tx2"/>
                </a:solidFill>
              </a:defRPr>
            </a:lvl1pPr>
          </a:lstStyle>
          <a:p>
            <a:endParaRPr lang="nb-NO" dirty="0"/>
          </a:p>
        </p:txBody>
      </p:sp>
      <p:sp>
        <p:nvSpPr>
          <p:cNvPr id="6" name="Plassholder for lysbildenummer 5"/>
          <p:cNvSpPr>
            <a:spLocks noGrp="1"/>
          </p:cNvSpPr>
          <p:nvPr>
            <p:ph type="sldNum" sz="quarter" idx="4"/>
          </p:nvPr>
        </p:nvSpPr>
        <p:spPr>
          <a:xfrm>
            <a:off x="459087" y="6255782"/>
            <a:ext cx="308812" cy="184666"/>
          </a:xfrm>
          <a:prstGeom prst="rect">
            <a:avLst/>
          </a:prstGeom>
        </p:spPr>
        <p:txBody>
          <a:bodyPr vert="horz" lIns="0" tIns="0" rIns="0" bIns="0" rtlCol="0" anchor="ctr">
            <a:normAutofit/>
          </a:bodyPr>
          <a:lstStyle>
            <a:lvl1pPr algn="l">
              <a:defRPr sz="1200">
                <a:solidFill>
                  <a:schemeClr val="tx2"/>
                </a:solidFill>
              </a:defRPr>
            </a:lvl1pPr>
          </a:lstStyle>
          <a:p>
            <a:fld id="{5751DFAA-887F-4071-8EAD-E8CA316FCF06}" type="slidenum">
              <a:rPr lang="nb-NO" smtClean="0"/>
              <a:pPr/>
              <a:t>‹#›</a:t>
            </a:fld>
            <a:endParaRPr lang="nb-NO" dirty="0"/>
          </a:p>
        </p:txBody>
      </p:sp>
      <p:pic>
        <p:nvPicPr>
          <p:cNvPr id="11" name="cyan" hidden="1"/>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6157" y="1"/>
            <a:ext cx="12185844" cy="6861466"/>
          </a:xfrm>
          <a:prstGeom prst="rect">
            <a:avLst/>
          </a:prstGeom>
        </p:spPr>
      </p:pic>
      <p:sp>
        <p:nvSpPr>
          <p:cNvPr id="12" name="Fokustekst" hidden="1"/>
          <p:cNvSpPr txBox="1"/>
          <p:nvPr userDrawn="1"/>
        </p:nvSpPr>
        <p:spPr>
          <a:xfrm>
            <a:off x="6244093" y="3028450"/>
            <a:ext cx="2971993" cy="1199293"/>
          </a:xfrm>
          <a:prstGeom prst="rect">
            <a:avLst/>
          </a:prstGeom>
          <a:noFill/>
        </p:spPr>
        <p:txBody>
          <a:bodyPr wrap="square" lIns="45729" tIns="0" rIns="45729" bIns="0" rtlCol="0" anchor="t">
            <a:normAutofit/>
          </a:bodyPr>
          <a:lstStyle/>
          <a:p>
            <a:r>
              <a:rPr lang="en-GB" sz="2000" dirty="0" err="1">
                <a:solidFill>
                  <a:schemeClr val="tx2"/>
                </a:solidFill>
              </a:rPr>
              <a:t>Klikk</a:t>
            </a:r>
            <a:r>
              <a:rPr lang="en-GB" sz="2000" baseline="0" dirty="0">
                <a:solidFill>
                  <a:schemeClr val="tx2"/>
                </a:solidFill>
              </a:rPr>
              <a:t> for å </a:t>
            </a:r>
            <a:r>
              <a:rPr lang="en-GB" sz="2000" baseline="0" dirty="0" err="1">
                <a:solidFill>
                  <a:schemeClr val="tx2"/>
                </a:solidFill>
              </a:rPr>
              <a:t>redigere</a:t>
            </a:r>
            <a:r>
              <a:rPr lang="en-GB" sz="2000" baseline="0" dirty="0">
                <a:solidFill>
                  <a:schemeClr val="tx2"/>
                </a:solidFill>
              </a:rPr>
              <a:t> </a:t>
            </a:r>
            <a:r>
              <a:rPr lang="en-GB" sz="2000" baseline="0" dirty="0" err="1">
                <a:solidFill>
                  <a:schemeClr val="tx2"/>
                </a:solidFill>
              </a:rPr>
              <a:t>tekst</a:t>
            </a:r>
            <a:endParaRPr lang="en-GB" sz="2000" dirty="0">
              <a:solidFill>
                <a:schemeClr val="tx2"/>
              </a:solidFill>
            </a:endParaRPr>
          </a:p>
        </p:txBody>
      </p:sp>
      <p:grpSp>
        <p:nvGrpSpPr>
          <p:cNvPr id="13" name="Fokuspunkt" hidden="1"/>
          <p:cNvGrpSpPr/>
          <p:nvPr userDrawn="1"/>
        </p:nvGrpSpPr>
        <p:grpSpPr>
          <a:xfrm>
            <a:off x="3314406" y="2618899"/>
            <a:ext cx="2797068" cy="1620203"/>
            <a:chOff x="8236529" y="3435928"/>
            <a:chExt cx="5593771" cy="3240405"/>
          </a:xfrm>
        </p:grpSpPr>
        <p:sp>
          <p:nvSpPr>
            <p:cNvPr id="14" name="Ellipse 13"/>
            <p:cNvSpPr/>
            <p:nvPr userDrawn="1"/>
          </p:nvSpPr>
          <p:spPr>
            <a:xfrm>
              <a:off x="8605574" y="3804973"/>
              <a:ext cx="2502313" cy="2502313"/>
            </a:xfrm>
            <a:prstGeom prst="ellipse">
              <a:avLst/>
            </a:prstGeom>
            <a:noFill/>
            <a:ln w="254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sp>
          <p:nvSpPr>
            <p:cNvPr id="15" name="Ellipse 14"/>
            <p:cNvSpPr/>
            <p:nvPr userDrawn="1"/>
          </p:nvSpPr>
          <p:spPr>
            <a:xfrm>
              <a:off x="8236529" y="3435928"/>
              <a:ext cx="3240405" cy="3240405"/>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cxnSp>
          <p:nvCxnSpPr>
            <p:cNvPr id="16" name="Rett linje 15"/>
            <p:cNvCxnSpPr/>
            <p:nvPr userDrawn="1"/>
          </p:nvCxnSpPr>
          <p:spPr>
            <a:xfrm>
              <a:off x="10657830" y="5033616"/>
              <a:ext cx="3172470" cy="0"/>
            </a:xfrm>
            <a:prstGeom prst="line">
              <a:avLst/>
            </a:prstGeom>
            <a:ln w="38100">
              <a:solidFill>
                <a:schemeClr val="tx2"/>
              </a:solidFill>
              <a:tailEnd type="none" w="lg" len="lg"/>
            </a:ln>
          </p:spPr>
          <p:style>
            <a:lnRef idx="1">
              <a:schemeClr val="accent1"/>
            </a:lnRef>
            <a:fillRef idx="0">
              <a:schemeClr val="accent1"/>
            </a:fillRef>
            <a:effectRef idx="0">
              <a:schemeClr val="accent1"/>
            </a:effectRef>
            <a:fontRef idx="minor">
              <a:schemeClr val="tx1"/>
            </a:fontRef>
          </p:style>
        </p:cxnSp>
        <p:sp>
          <p:nvSpPr>
            <p:cNvPr id="17" name="Ellipse 16"/>
            <p:cNvSpPr/>
            <p:nvPr userDrawn="1"/>
          </p:nvSpPr>
          <p:spPr>
            <a:xfrm>
              <a:off x="9055630" y="4255029"/>
              <a:ext cx="1602200" cy="1602200"/>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99"/>
            </a:p>
          </p:txBody>
        </p:sp>
      </p:grpSp>
      <p:pic>
        <p:nvPicPr>
          <p:cNvPr id="8" name="magenta" hidden="1"/>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18" name="gul" hidden="1"/>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7" name="gronn" hidden="1"/>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0" y="0"/>
            <a:ext cx="12189092" cy="6858000"/>
          </a:xfrm>
          <a:prstGeom prst="rect">
            <a:avLst/>
          </a:prstGeom>
        </p:spPr>
      </p:pic>
      <p:pic>
        <p:nvPicPr>
          <p:cNvPr id="20" name="sinteflogo"/>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793051" y="6255782"/>
            <a:ext cx="981013" cy="214063"/>
          </a:xfrm>
          <a:prstGeom prst="rect">
            <a:avLst/>
          </a:prstGeom>
        </p:spPr>
      </p:pic>
    </p:spTree>
    <p:extLst>
      <p:ext uri="{BB962C8B-B14F-4D97-AF65-F5344CB8AC3E}">
        <p14:creationId xmlns:p14="http://schemas.microsoft.com/office/powerpoint/2010/main" val="1119411709"/>
      </p:ext>
    </p:extLst>
  </p:cSld>
  <p:clrMap bg1="dk1" tx1="lt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Lst>
  <p:hf hdr="0" ftr="0" dt="0"/>
  <p:txStyles>
    <p:titleStyle>
      <a:lvl1pPr algn="l" defTabSz="914537" rtl="0" eaLnBrk="1" latinLnBrk="0" hangingPunct="1">
        <a:lnSpc>
          <a:spcPct val="100000"/>
        </a:lnSpc>
        <a:spcBef>
          <a:spcPct val="0"/>
        </a:spcBef>
        <a:buNone/>
        <a:defRPr sz="4300" kern="1200">
          <a:solidFill>
            <a:schemeClr val="tx2"/>
          </a:solidFill>
          <a:latin typeface="+mj-lt"/>
          <a:ea typeface="+mj-ea"/>
          <a:cs typeface="+mj-cs"/>
        </a:defRPr>
      </a:lvl1pPr>
    </p:titleStyle>
    <p:body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b-NO"/>
      </a:defPPr>
      <a:lvl1pPr marL="0" algn="l" defTabSz="914537" rtl="0" eaLnBrk="1" latinLnBrk="0" hangingPunct="1">
        <a:defRPr sz="1800" kern="1200">
          <a:solidFill>
            <a:schemeClr val="tx1"/>
          </a:solidFill>
          <a:latin typeface="+mn-lt"/>
          <a:ea typeface="+mn-ea"/>
          <a:cs typeface="+mn-cs"/>
        </a:defRPr>
      </a:lvl1pPr>
      <a:lvl2pPr marL="457268" algn="l" defTabSz="914537" rtl="0" eaLnBrk="1" latinLnBrk="0" hangingPunct="1">
        <a:defRPr sz="1800" kern="1200">
          <a:solidFill>
            <a:schemeClr val="tx1"/>
          </a:solidFill>
          <a:latin typeface="+mn-lt"/>
          <a:ea typeface="+mn-ea"/>
          <a:cs typeface="+mn-cs"/>
        </a:defRPr>
      </a:lvl2pPr>
      <a:lvl3pPr marL="914537" algn="l" defTabSz="914537" rtl="0" eaLnBrk="1" latinLnBrk="0" hangingPunct="1">
        <a:defRPr sz="1800" kern="1200">
          <a:solidFill>
            <a:schemeClr val="tx1"/>
          </a:solidFill>
          <a:latin typeface="+mn-lt"/>
          <a:ea typeface="+mn-ea"/>
          <a:cs typeface="+mn-cs"/>
        </a:defRPr>
      </a:lvl3pPr>
      <a:lvl4pPr marL="1371806" algn="l" defTabSz="914537" rtl="0" eaLnBrk="1" latinLnBrk="0" hangingPunct="1">
        <a:defRPr sz="1800" kern="1200">
          <a:solidFill>
            <a:schemeClr val="tx1"/>
          </a:solidFill>
          <a:latin typeface="+mn-lt"/>
          <a:ea typeface="+mn-ea"/>
          <a:cs typeface="+mn-cs"/>
        </a:defRPr>
      </a:lvl4pPr>
      <a:lvl5pPr marL="1829074" algn="l" defTabSz="914537" rtl="0" eaLnBrk="1" latinLnBrk="0" hangingPunct="1">
        <a:defRPr sz="1800" kern="1200">
          <a:solidFill>
            <a:schemeClr val="tx1"/>
          </a:solidFill>
          <a:latin typeface="+mn-lt"/>
          <a:ea typeface="+mn-ea"/>
          <a:cs typeface="+mn-cs"/>
        </a:defRPr>
      </a:lvl5pPr>
      <a:lvl6pPr marL="2286343" algn="l" defTabSz="914537" rtl="0" eaLnBrk="1" latinLnBrk="0" hangingPunct="1">
        <a:defRPr sz="1800" kern="1200">
          <a:solidFill>
            <a:schemeClr val="tx1"/>
          </a:solidFill>
          <a:latin typeface="+mn-lt"/>
          <a:ea typeface="+mn-ea"/>
          <a:cs typeface="+mn-cs"/>
        </a:defRPr>
      </a:lvl6pPr>
      <a:lvl7pPr marL="2743612" algn="l" defTabSz="914537" rtl="0" eaLnBrk="1" latinLnBrk="0" hangingPunct="1">
        <a:defRPr sz="1800" kern="1200">
          <a:solidFill>
            <a:schemeClr val="tx1"/>
          </a:solidFill>
          <a:latin typeface="+mn-lt"/>
          <a:ea typeface="+mn-ea"/>
          <a:cs typeface="+mn-cs"/>
        </a:defRPr>
      </a:lvl7pPr>
      <a:lvl8pPr marL="3200880" algn="l" defTabSz="914537" rtl="0" eaLnBrk="1" latinLnBrk="0" hangingPunct="1">
        <a:defRPr sz="1800" kern="1200">
          <a:solidFill>
            <a:schemeClr val="tx1"/>
          </a:solidFill>
          <a:latin typeface="+mn-lt"/>
          <a:ea typeface="+mn-ea"/>
          <a:cs typeface="+mn-cs"/>
        </a:defRPr>
      </a:lvl8pPr>
      <a:lvl9pPr marL="3658148" algn="l" defTabSz="91453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a:t>Modifiez le style du titre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marL="228600" lvl="0" indent="-228600" algn="l" defTabSz="456356" rtl="0" eaLnBrk="1" latinLnBrk="0" hangingPunct="1">
              <a:lnSpc>
                <a:spcPct val="90000"/>
              </a:lnSpc>
              <a:spcBef>
                <a:spcPts val="0"/>
              </a:spcBef>
              <a:buFont typeface="Wingdings" panose="05000000000000000000" pitchFamily="2" charset="2"/>
              <a:buChar char="q"/>
            </a:pPr>
            <a:r>
              <a:rPr lang="fr-FR" dirty="0"/>
              <a:t>Modifiez les styles du texte du masque</a:t>
            </a:r>
          </a:p>
          <a:p>
            <a:pPr marL="685800" lvl="1" indent="-228600" algn="l" defTabSz="456356" rtl="0" eaLnBrk="1" latinLnBrk="0" hangingPunct="1">
              <a:lnSpc>
                <a:spcPct val="90000"/>
              </a:lnSpc>
              <a:spcBef>
                <a:spcPts val="0"/>
              </a:spcBef>
              <a:buFont typeface="Wingdings" panose="05000000000000000000" pitchFamily="2" charset="2"/>
              <a:buChar char="§"/>
            </a:pPr>
            <a:r>
              <a:rPr lang="fr-FR" dirty="0"/>
              <a:t>Deuxième niveau</a:t>
            </a:r>
          </a:p>
          <a:p>
            <a:pPr marL="1143000" lvl="2" indent="-228600" algn="l" defTabSz="456356" rtl="0" eaLnBrk="1" latinLnBrk="0" hangingPunct="1">
              <a:lnSpc>
                <a:spcPct val="90000"/>
              </a:lnSpc>
              <a:spcBef>
                <a:spcPts val="0"/>
              </a:spcBef>
              <a:buFont typeface="Courier New" panose="02070309020205020404" pitchFamily="49" charset="0"/>
              <a:buChar char="o"/>
            </a:pPr>
            <a:r>
              <a:rPr lang="fr-FR" dirty="0"/>
              <a:t>Troisième niveau</a:t>
            </a:r>
          </a:p>
          <a:p>
            <a:pPr marL="1600200" lvl="3" indent="-228600" algn="l" defTabSz="914400" rtl="0" eaLnBrk="1" latinLnBrk="0" hangingPunct="1">
              <a:lnSpc>
                <a:spcPct val="90000"/>
              </a:lnSpc>
              <a:spcBef>
                <a:spcPts val="500"/>
              </a:spcBef>
              <a:buFont typeface="Arial" panose="020B0604020202020204" pitchFamily="34" charset="0"/>
              <a:buChar char="•"/>
            </a:pPr>
            <a:r>
              <a:rPr lang="fr-FR" dirty="0"/>
              <a:t>Quatrième niveau</a:t>
            </a:r>
          </a:p>
        </p:txBody>
      </p:sp>
      <p:pic>
        <p:nvPicPr>
          <p:cNvPr id="22" name="Image 21"/>
          <p:cNvPicPr>
            <a:picLocks noChangeAspect="1"/>
          </p:cNvPicPr>
          <p:nvPr userDrawn="1"/>
        </p:nvPicPr>
        <p:blipFill rotWithShape="1">
          <a:blip r:embed="rId13"/>
          <a:srcRect r="50000"/>
          <a:stretch/>
        </p:blipFill>
        <p:spPr>
          <a:xfrm>
            <a:off x="8575798" y="6387857"/>
            <a:ext cx="814072" cy="278731"/>
          </a:xfrm>
          <a:prstGeom prst="rect">
            <a:avLst/>
          </a:prstGeom>
        </p:spPr>
      </p:pic>
      <p:pic>
        <p:nvPicPr>
          <p:cNvPr id="23" name="Image 22"/>
          <p:cNvPicPr>
            <a:picLocks noChangeAspect="1"/>
          </p:cNvPicPr>
          <p:nvPr userDrawn="1"/>
        </p:nvPicPr>
        <p:blipFill>
          <a:blip r:embed="rId14"/>
          <a:stretch>
            <a:fillRect/>
          </a:stretch>
        </p:blipFill>
        <p:spPr>
          <a:xfrm>
            <a:off x="3389907" y="6389893"/>
            <a:ext cx="667571" cy="274658"/>
          </a:xfrm>
          <a:prstGeom prst="rect">
            <a:avLst/>
          </a:prstGeom>
        </p:spPr>
      </p:pic>
      <p:pic>
        <p:nvPicPr>
          <p:cNvPr id="24" name="Image 23"/>
          <p:cNvPicPr>
            <a:picLocks noChangeAspect="1"/>
          </p:cNvPicPr>
          <p:nvPr userDrawn="1"/>
        </p:nvPicPr>
        <p:blipFill>
          <a:blip r:embed="rId15"/>
          <a:stretch>
            <a:fillRect/>
          </a:stretch>
        </p:blipFill>
        <p:spPr>
          <a:xfrm>
            <a:off x="1920588" y="6405553"/>
            <a:ext cx="760674" cy="243339"/>
          </a:xfrm>
          <a:prstGeom prst="rect">
            <a:avLst/>
          </a:prstGeom>
        </p:spPr>
      </p:pic>
      <p:pic>
        <p:nvPicPr>
          <p:cNvPr id="25" name="Image 24"/>
          <p:cNvPicPr>
            <a:picLocks noChangeAspect="1"/>
          </p:cNvPicPr>
          <p:nvPr userDrawn="1"/>
        </p:nvPicPr>
        <p:blipFill>
          <a:blip r:embed="rId16"/>
          <a:stretch>
            <a:fillRect/>
          </a:stretch>
        </p:blipFill>
        <p:spPr>
          <a:xfrm>
            <a:off x="6504863" y="6387897"/>
            <a:ext cx="1362290" cy="278650"/>
          </a:xfrm>
          <a:prstGeom prst="rect">
            <a:avLst/>
          </a:prstGeom>
        </p:spPr>
      </p:pic>
      <p:pic>
        <p:nvPicPr>
          <p:cNvPr id="26" name="Image 25"/>
          <p:cNvPicPr>
            <a:picLocks noChangeAspect="1"/>
          </p:cNvPicPr>
          <p:nvPr userDrawn="1"/>
        </p:nvPicPr>
        <p:blipFill>
          <a:blip r:embed="rId17"/>
          <a:stretch>
            <a:fillRect/>
          </a:stretch>
        </p:blipFill>
        <p:spPr>
          <a:xfrm>
            <a:off x="4766123" y="6307129"/>
            <a:ext cx="1030095" cy="440186"/>
          </a:xfrm>
          <a:prstGeom prst="rect">
            <a:avLst/>
          </a:prstGeom>
        </p:spPr>
      </p:pic>
      <p:pic>
        <p:nvPicPr>
          <p:cNvPr id="27" name="Image 26"/>
          <p:cNvPicPr>
            <a:picLocks noChangeAspect="1"/>
          </p:cNvPicPr>
          <p:nvPr userDrawn="1"/>
        </p:nvPicPr>
        <p:blipFill>
          <a:blip r:embed="rId18"/>
          <a:stretch>
            <a:fillRect/>
          </a:stretch>
        </p:blipFill>
        <p:spPr>
          <a:xfrm>
            <a:off x="10098516" y="6389062"/>
            <a:ext cx="1255284" cy="276320"/>
          </a:xfrm>
          <a:prstGeom prst="rect">
            <a:avLst/>
          </a:prstGeom>
        </p:spPr>
      </p:pic>
      <p:pic>
        <p:nvPicPr>
          <p:cNvPr id="4" name="Image 3"/>
          <p:cNvPicPr>
            <a:picLocks noChangeAspect="1"/>
          </p:cNvPicPr>
          <p:nvPr userDrawn="1"/>
        </p:nvPicPr>
        <p:blipFill>
          <a:blip r:embed="rId19"/>
          <a:stretch>
            <a:fillRect/>
          </a:stretch>
        </p:blipFill>
        <p:spPr>
          <a:xfrm>
            <a:off x="838200" y="6307129"/>
            <a:ext cx="373743" cy="373743"/>
          </a:xfrm>
          <a:prstGeom prst="rect">
            <a:avLst/>
          </a:prstGeom>
        </p:spPr>
      </p:pic>
      <p:sp>
        <p:nvSpPr>
          <p:cNvPr id="5" name="Espace réservé du numéro de diapositive 4"/>
          <p:cNvSpPr>
            <a:spLocks noGrp="1"/>
          </p:cNvSpPr>
          <p:nvPr>
            <p:ph type="sldNum" sz="quarter" idx="4"/>
          </p:nvPr>
        </p:nvSpPr>
        <p:spPr>
          <a:xfrm>
            <a:off x="9176344" y="636972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9AB3FE-08E9-4EA2-B6D9-E96580096459}" type="slidenum">
              <a:rPr lang="fr-FR" smtClean="0"/>
              <a:t>‹#›</a:t>
            </a:fld>
            <a:endParaRPr lang="fr-FR"/>
          </a:p>
        </p:txBody>
      </p:sp>
    </p:spTree>
    <p:extLst>
      <p:ext uri="{BB962C8B-B14F-4D97-AF65-F5344CB8AC3E}">
        <p14:creationId xmlns:p14="http://schemas.microsoft.com/office/powerpoint/2010/main" val="2132672161"/>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hf hdr="0" ftr="0" dt="0"/>
  <p:txStyles>
    <p:titleStyle>
      <a:lvl1pPr algn="l" defTabSz="914400" rtl="0" eaLnBrk="1" latinLnBrk="0" hangingPunct="1">
        <a:lnSpc>
          <a:spcPct val="90000"/>
        </a:lnSpc>
        <a:spcBef>
          <a:spcPct val="0"/>
        </a:spcBef>
        <a:buNone/>
        <a:defRPr lang="en-US" sz="4000" b="1" kern="1200" dirty="0">
          <a:solidFill>
            <a:srgbClr val="C00000"/>
          </a:solidFill>
          <a:latin typeface="Century Gothic" panose="020B0502020202020204" pitchFamily="34" charset="0"/>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lang="fr-FR" sz="2400" b="1" kern="1200" dirty="0">
          <a:solidFill>
            <a:srgbClr val="00B0F0"/>
          </a:solidFill>
          <a:latin typeface="Century Gothic" panose="020B0502020202020204" pitchFamily="34" charset="0"/>
          <a:ea typeface="+mn-ea"/>
          <a:cs typeface="+mn-cs"/>
        </a:defRPr>
      </a:lvl1pPr>
      <a:lvl2pPr marL="571500" indent="-342900" algn="l" defTabSz="914400" rtl="0" eaLnBrk="1" latinLnBrk="0" hangingPunct="1">
        <a:lnSpc>
          <a:spcPct val="90000"/>
        </a:lnSpc>
        <a:spcBef>
          <a:spcPts val="500"/>
        </a:spcBef>
        <a:buFont typeface="Wingdings" panose="05000000000000000000" pitchFamily="2" charset="2"/>
        <a:buChar char="§"/>
        <a:defRPr lang="fr-FR" sz="2000" b="1" kern="1200" dirty="0" smtClean="0">
          <a:solidFill>
            <a:srgbClr val="243A77"/>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fr-FR" sz="1600" b="1" kern="1200" dirty="0">
          <a:solidFill>
            <a:schemeClr val="accent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fr-FR" sz="1200" kern="1200" dirty="0">
          <a:solidFill>
            <a:srgbClr val="177BA2"/>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77BA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0861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3.xml"/><Relationship Id="rId1" Type="http://schemas.openxmlformats.org/officeDocument/2006/relationships/slideLayout" Target="../slideLayouts/slideLayout14.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2.xml"/><Relationship Id="rId4" Type="http://schemas.openxmlformats.org/officeDocument/2006/relationships/image" Target="../media/image24.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hyperlink" Target="https://www.adacore.com/uploads/technical-papers/2016-10-SPARK-MisraC-FramaC.pdf"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nasa.gov/sites/default/files/atoms/files/improving_mission_success_of_cubesats_-_tor-2017-01689.pdf" TargetMode="External"/><Relationship Id="rId4" Type="http://schemas.openxmlformats.org/officeDocument/2006/relationships/hyperlink" Target="http://www.stroustrup.com/JSF-AV-rules.pdf"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53.xml"/><Relationship Id="rId4" Type="http://schemas.openxmlformats.org/officeDocument/2006/relationships/image" Target="../media/image33.jpg"/></Relationships>
</file>

<file path=ppt/slides/_rels/slide4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3.jpg"/><Relationship Id="rId7"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37.xml"/><Relationship Id="rId6" Type="http://schemas.openxmlformats.org/officeDocument/2006/relationships/image" Target="../media/image45.png"/><Relationship Id="rId5" Type="http://schemas.openxmlformats.org/officeDocument/2006/relationships/image" Target="../media/image15.png"/><Relationship Id="rId4" Type="http://schemas.openxmlformats.org/officeDocument/2006/relationships/image" Target="../media/image44.jpeg"/><Relationship Id="rId9"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46.xml"/><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image" Target="../media/image60.jpe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47.xml"/><Relationship Id="rId1" Type="http://schemas.openxmlformats.org/officeDocument/2006/relationships/slideLayout" Target="../slideLayouts/slideLayout37.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jpeg"/><Relationship Id="rId10" Type="http://schemas.openxmlformats.org/officeDocument/2006/relationships/image" Target="../media/image57.jpe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36.xml"/><Relationship Id="rId5" Type="http://schemas.openxmlformats.org/officeDocument/2006/relationships/image" Target="../media/image63.emf"/><Relationship Id="rId4" Type="http://schemas.openxmlformats.org/officeDocument/2006/relationships/image" Target="../media/image62.emf"/></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61.xml"/><Relationship Id="rId5" Type="http://schemas.openxmlformats.org/officeDocument/2006/relationships/image" Target="../media/image64.jpeg"/><Relationship Id="rId4" Type="http://schemas.openxmlformats.org/officeDocument/2006/relationships/image" Target="../media/image33.jpg"/></Relationships>
</file>

<file path=ppt/slides/_rels/slide5.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50.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36.xml"/><Relationship Id="rId4" Type="http://schemas.openxmlformats.org/officeDocument/2006/relationships/image" Target="../media/image66.emf"/></Relationships>
</file>

<file path=ppt/slides/_rels/slide52.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52.xml"/><Relationship Id="rId1" Type="http://schemas.openxmlformats.org/officeDocument/2006/relationships/slideLayout" Target="../slideLayouts/slideLayout2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7.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7.xml"/><Relationship Id="rId4" Type="http://schemas.openxmlformats.org/officeDocument/2006/relationships/image" Target="../media/image69.png"/></Relationships>
</file>

<file path=ppt/slides/_rels/slide5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27.xml"/></Relationships>
</file>

<file path=ppt/slides/_rels/slide5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59.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60.xml"/><Relationship Id="rId1" Type="http://schemas.openxmlformats.org/officeDocument/2006/relationships/slideLayout" Target="../slideLayouts/slideLayout36.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36.xml"/><Relationship Id="rId4" Type="http://schemas.openxmlformats.org/officeDocument/2006/relationships/image" Target="../media/image74.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2.xml"/><Relationship Id="rId4" Type="http://schemas.openxmlformats.org/officeDocument/2006/relationships/image" Target="../media/image33.jpg"/></Relationships>
</file>

<file path=ppt/slides/_rels/slide8.xml.rels><?xml version="1.0" encoding="UTF-8" standalone="yes"?>
<Relationships xmlns="http://schemas.openxmlformats.org/package/2006/relationships"><Relationship Id="rId3" Type="http://schemas.openxmlformats.org/officeDocument/2006/relationships/hyperlink" Target="http://ecss.n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rotWithShape="1">
          <a:blip r:embed="rId3" cstate="print">
            <a:extLst>
              <a:ext uri="{28A0092B-C50C-407E-A947-70E740481C1C}">
                <a14:useLocalDpi xmlns:a14="http://schemas.microsoft.com/office/drawing/2010/main" val="0"/>
              </a:ext>
            </a:extLst>
          </a:blip>
          <a:srcRect l="-1" t="17710" r="1" b="17710"/>
          <a:stretch/>
        </p:blipFill>
        <p:spPr>
          <a:xfrm>
            <a:off x="0" y="0"/>
            <a:ext cx="12192000" cy="6858000"/>
          </a:xfrm>
        </p:spPr>
      </p:pic>
      <p:sp>
        <p:nvSpPr>
          <p:cNvPr id="2" name="Tittel 1"/>
          <p:cNvSpPr>
            <a:spLocks noGrp="1"/>
          </p:cNvSpPr>
          <p:nvPr>
            <p:ph type="ctrTitle"/>
          </p:nvPr>
        </p:nvSpPr>
        <p:spPr>
          <a:xfrm>
            <a:off x="4407696" y="2432574"/>
            <a:ext cx="6769286" cy="3628242"/>
          </a:xfrm>
        </p:spPr>
        <p:txBody>
          <a:bodyPr/>
          <a:lstStyle/>
          <a:p>
            <a:r>
              <a:rPr lang="en-GB" sz="4000" dirty="0"/>
              <a:t>Dependable and Safety-critical software for space applications</a:t>
            </a:r>
          </a:p>
        </p:txBody>
      </p:sp>
      <p:sp>
        <p:nvSpPr>
          <p:cNvPr id="5" name="Plassholder for tekst 4"/>
          <p:cNvSpPr>
            <a:spLocks noGrp="1"/>
          </p:cNvSpPr>
          <p:nvPr>
            <p:ph type="body" sz="quarter" idx="13"/>
          </p:nvPr>
        </p:nvSpPr>
        <p:spPr>
          <a:xfrm>
            <a:off x="4818166" y="5178320"/>
            <a:ext cx="4556653" cy="656334"/>
          </a:xfrm>
        </p:spPr>
        <p:txBody>
          <a:bodyPr/>
          <a:lstStyle/>
          <a:p>
            <a:r>
              <a:rPr lang="en-GB" dirty="0"/>
              <a:t>Kristoffer Nyborg Gregertsen, PhD</a:t>
            </a:r>
          </a:p>
          <a:p>
            <a:r>
              <a:rPr lang="en-GB" dirty="0"/>
              <a:t>NTNU, 2018-10-26</a:t>
            </a:r>
          </a:p>
          <a:p>
            <a:endParaRPr lang="en-GB" dirty="0"/>
          </a:p>
        </p:txBody>
      </p:sp>
      <p:sp>
        <p:nvSpPr>
          <p:cNvPr id="10" name="TextBox 9"/>
          <p:cNvSpPr txBox="1"/>
          <p:nvPr/>
        </p:nvSpPr>
        <p:spPr>
          <a:xfrm>
            <a:off x="11013898" y="6503541"/>
            <a:ext cx="1099334" cy="276999"/>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srgbClr val="A19589"/>
                </a:solidFill>
                <a:effectLst/>
                <a:uLnTx/>
                <a:uFillTx/>
                <a:latin typeface="Calibri"/>
                <a:ea typeface="+mn-ea"/>
                <a:cs typeface="+mn-cs"/>
              </a:rPr>
              <a:t>© ESA/Hubble</a:t>
            </a:r>
          </a:p>
        </p:txBody>
      </p:sp>
    </p:spTree>
    <p:extLst>
      <p:ext uri="{BB962C8B-B14F-4D97-AF65-F5344CB8AC3E}">
        <p14:creationId xmlns:p14="http://schemas.microsoft.com/office/powerpoint/2010/main" val="1307226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5536F-3196-4E12-8A46-E66F4BD8EAB5}"/>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ECSS-S-ST-00-01C definitions</a:t>
            </a:r>
          </a:p>
        </p:txBody>
      </p:sp>
      <p:sp>
        <p:nvSpPr>
          <p:cNvPr id="5" name="Content Placeholder 4">
            <a:extLst>
              <a:ext uri="{FF2B5EF4-FFF2-40B4-BE49-F238E27FC236}">
                <a16:creationId xmlns:a16="http://schemas.microsoft.com/office/drawing/2014/main" id="{C4F0093F-75C0-4FDD-9DBB-BE3FF64C4236}"/>
              </a:ext>
            </a:extLst>
          </p:cNvPr>
          <p:cNvSpPr>
            <a:spLocks noGrp="1"/>
          </p:cNvSpPr>
          <p:nvPr>
            <p:ph idx="1"/>
          </p:nvPr>
        </p:nvSpPr>
        <p:spPr/>
        <p:txBody>
          <a:bodyPr/>
          <a:lstStyle/>
          <a:p>
            <a:pPr marL="180036" indent="0">
              <a:buNone/>
            </a:pPr>
            <a:r>
              <a:rPr lang="en-GB" b="1" dirty="0"/>
              <a:t>Reliability: </a:t>
            </a:r>
            <a:r>
              <a:rPr lang="en-GB" dirty="0"/>
              <a:t>The ability of an item to perform a required function under given conditions for a given time interval. Generally, reliability performance is quantified using appropriate measures. In some applications these measures include an expression of reliability performance as a probability, which is also called reliability.</a:t>
            </a:r>
          </a:p>
          <a:p>
            <a:pPr marL="180036" indent="0">
              <a:buNone/>
            </a:pPr>
            <a:r>
              <a:rPr lang="en-GB" b="1" dirty="0"/>
              <a:t>Maintainability: </a:t>
            </a:r>
            <a:r>
              <a:rPr lang="en-GB" dirty="0"/>
              <a:t>Ease of performing maintenance on a product.</a:t>
            </a:r>
            <a:r>
              <a:rPr lang="en-GB" b="1" dirty="0"/>
              <a:t> </a:t>
            </a:r>
            <a:r>
              <a:rPr lang="en-GB" dirty="0"/>
              <a:t>Maintainability can be expressed as the probability that a maintenance action on a product can be carried out within a defined time interval, using stated procedures and resources.</a:t>
            </a:r>
            <a:endParaRPr lang="en-GB" b="1" dirty="0"/>
          </a:p>
          <a:p>
            <a:pPr marL="180036" indent="0">
              <a:buNone/>
            </a:pPr>
            <a:endParaRPr lang="en-GB" b="1" dirty="0"/>
          </a:p>
          <a:p>
            <a:pPr marL="180036" indent="0">
              <a:buNone/>
            </a:pPr>
            <a:endParaRPr lang="en-GB" b="1" dirty="0"/>
          </a:p>
        </p:txBody>
      </p:sp>
    </p:spTree>
    <p:extLst>
      <p:ext uri="{BB962C8B-B14F-4D97-AF65-F5344CB8AC3E}">
        <p14:creationId xmlns:p14="http://schemas.microsoft.com/office/powerpoint/2010/main" val="1657280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5B5E769-BA26-4898-AA64-CFA8152CA013}"/>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Dependability relationships</a:t>
            </a:r>
          </a:p>
        </p:txBody>
      </p:sp>
      <p:sp>
        <p:nvSpPr>
          <p:cNvPr id="4" name="Slide Number Placeholder 3">
            <a:extLst>
              <a:ext uri="{FF2B5EF4-FFF2-40B4-BE49-F238E27FC236}">
                <a16:creationId xmlns:a16="http://schemas.microsoft.com/office/drawing/2014/main" id="{3C1FD192-6E14-4861-8821-CA9A42F6D2B9}"/>
              </a:ext>
            </a:extLst>
          </p:cNvPr>
          <p:cNvSpPr>
            <a:spLocks noGrp="1"/>
          </p:cNvSpPr>
          <p:nvPr>
            <p:ph type="sldNum" sz="quarter" idx="12"/>
          </p:nvPr>
        </p:nvSpPr>
        <p:spPr/>
        <p:txBody>
          <a:bodyPr/>
          <a:lstStyle/>
          <a:p>
            <a:fld id="{5751DFAA-887F-4071-8EAD-E8CA316FCF06}" type="slidenum">
              <a:rPr lang="en-GB" smtClean="0"/>
              <a:t>11</a:t>
            </a:fld>
            <a:endParaRPr lang="en-GB" dirty="0"/>
          </a:p>
        </p:txBody>
      </p:sp>
      <p:sp>
        <p:nvSpPr>
          <p:cNvPr id="6" name="Oval 5">
            <a:extLst>
              <a:ext uri="{FF2B5EF4-FFF2-40B4-BE49-F238E27FC236}">
                <a16:creationId xmlns:a16="http://schemas.microsoft.com/office/drawing/2014/main" id="{4076D14E-437A-4AA8-8374-2F5BFA1C758A}"/>
              </a:ext>
            </a:extLst>
          </p:cNvPr>
          <p:cNvSpPr/>
          <p:nvPr/>
        </p:nvSpPr>
        <p:spPr>
          <a:xfrm>
            <a:off x="2565646" y="2768357"/>
            <a:ext cx="1955187" cy="174002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b="1" dirty="0"/>
              <a:t>Functional</a:t>
            </a:r>
          </a:p>
        </p:txBody>
      </p:sp>
      <p:sp>
        <p:nvSpPr>
          <p:cNvPr id="7" name="Rectangle 6">
            <a:extLst>
              <a:ext uri="{FF2B5EF4-FFF2-40B4-BE49-F238E27FC236}">
                <a16:creationId xmlns:a16="http://schemas.microsoft.com/office/drawing/2014/main" id="{56C5C5C9-624C-415B-B140-9A12E799DBBF}"/>
              </a:ext>
            </a:extLst>
          </p:cNvPr>
          <p:cNvSpPr/>
          <p:nvPr/>
        </p:nvSpPr>
        <p:spPr>
          <a:xfrm>
            <a:off x="7199790" y="2883766"/>
            <a:ext cx="1784412" cy="162461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GB" b="1" dirty="0"/>
              <a:t>Failure</a:t>
            </a:r>
          </a:p>
        </p:txBody>
      </p:sp>
      <p:cxnSp>
        <p:nvCxnSpPr>
          <p:cNvPr id="9" name="Straight Arrow Connector 8">
            <a:extLst>
              <a:ext uri="{FF2B5EF4-FFF2-40B4-BE49-F238E27FC236}">
                <a16:creationId xmlns:a16="http://schemas.microsoft.com/office/drawing/2014/main" id="{01F852EC-8E0C-4DB8-8C63-18328117EDE3}"/>
              </a:ext>
            </a:extLst>
          </p:cNvPr>
          <p:cNvCxnSpPr/>
          <p:nvPr/>
        </p:nvCxnSpPr>
        <p:spPr>
          <a:xfrm>
            <a:off x="4838330" y="3167851"/>
            <a:ext cx="1811045" cy="0"/>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066108B-0809-41E7-9960-CCE2FE5D1B3D}"/>
              </a:ext>
            </a:extLst>
          </p:cNvPr>
          <p:cNvCxnSpPr/>
          <p:nvPr/>
        </p:nvCxnSpPr>
        <p:spPr>
          <a:xfrm flipH="1">
            <a:off x="4842769" y="4171029"/>
            <a:ext cx="1802167" cy="0"/>
          </a:xfrm>
          <a:prstGeom prst="straightConnector1">
            <a:avLst/>
          </a:prstGeom>
          <a:ln w="508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30C945C2-99E5-4EFB-B350-3A11BF80B2A8}"/>
              </a:ext>
            </a:extLst>
          </p:cNvPr>
          <p:cNvSpPr txBox="1"/>
          <p:nvPr/>
        </p:nvSpPr>
        <p:spPr>
          <a:xfrm>
            <a:off x="4985631" y="2708043"/>
            <a:ext cx="1516441" cy="369204"/>
          </a:xfrm>
          <a:prstGeom prst="rect">
            <a:avLst/>
          </a:prstGeom>
          <a:noFill/>
        </p:spPr>
        <p:txBody>
          <a:bodyPr wrap="none" rtlCol="0">
            <a:spAutoFit/>
          </a:bodyPr>
          <a:lstStyle/>
          <a:p>
            <a:r>
              <a:rPr lang="en-GB" dirty="0"/>
              <a:t>Error intensity</a:t>
            </a:r>
          </a:p>
        </p:txBody>
      </p:sp>
      <p:sp>
        <p:nvSpPr>
          <p:cNvPr id="13" name="TextBox 12">
            <a:extLst>
              <a:ext uri="{FF2B5EF4-FFF2-40B4-BE49-F238E27FC236}">
                <a16:creationId xmlns:a16="http://schemas.microsoft.com/office/drawing/2014/main" id="{F7584A7B-DA5B-4CDE-BD64-F18AEFE30910}"/>
              </a:ext>
            </a:extLst>
          </p:cNvPr>
          <p:cNvSpPr txBox="1"/>
          <p:nvPr/>
        </p:nvSpPr>
        <p:spPr>
          <a:xfrm>
            <a:off x="4586403" y="4323777"/>
            <a:ext cx="2335960" cy="369204"/>
          </a:xfrm>
          <a:prstGeom prst="rect">
            <a:avLst/>
          </a:prstGeom>
          <a:noFill/>
        </p:spPr>
        <p:txBody>
          <a:bodyPr wrap="none" rtlCol="0">
            <a:spAutoFit/>
          </a:bodyPr>
          <a:lstStyle/>
          <a:p>
            <a:r>
              <a:rPr lang="en-GB" dirty="0"/>
              <a:t>Maintenance intensity</a:t>
            </a:r>
          </a:p>
        </p:txBody>
      </p:sp>
      <p:sp>
        <p:nvSpPr>
          <p:cNvPr id="17" name="Rectangle: Single Corner Snipped 16">
            <a:extLst>
              <a:ext uri="{FF2B5EF4-FFF2-40B4-BE49-F238E27FC236}">
                <a16:creationId xmlns:a16="http://schemas.microsoft.com/office/drawing/2014/main" id="{5ECA8DD3-8918-42E9-B01D-5610F5530139}"/>
              </a:ext>
            </a:extLst>
          </p:cNvPr>
          <p:cNvSpPr/>
          <p:nvPr/>
        </p:nvSpPr>
        <p:spPr>
          <a:xfrm>
            <a:off x="7199790" y="1849941"/>
            <a:ext cx="3888419" cy="518428"/>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err="1">
                <a:solidFill>
                  <a:schemeClr val="tx1"/>
                </a:solidFill>
              </a:rPr>
              <a:t>Possion</a:t>
            </a:r>
            <a:r>
              <a:rPr lang="en-GB" dirty="0">
                <a:solidFill>
                  <a:schemeClr val="tx1"/>
                </a:solidFill>
              </a:rPr>
              <a:t> intensities → </a:t>
            </a:r>
            <a:r>
              <a:rPr lang="en-GB" b="1" dirty="0">
                <a:solidFill>
                  <a:schemeClr val="tx1"/>
                </a:solidFill>
              </a:rPr>
              <a:t>Markov chain</a:t>
            </a:r>
          </a:p>
        </p:txBody>
      </p:sp>
      <p:sp>
        <p:nvSpPr>
          <p:cNvPr id="18" name="&quot;Not Allowed&quot; Symbol 17">
            <a:extLst>
              <a:ext uri="{FF2B5EF4-FFF2-40B4-BE49-F238E27FC236}">
                <a16:creationId xmlns:a16="http://schemas.microsoft.com/office/drawing/2014/main" id="{BD4F85D4-EE6C-47A2-8811-5FFC99715CCB}"/>
              </a:ext>
            </a:extLst>
          </p:cNvPr>
          <p:cNvSpPr/>
          <p:nvPr/>
        </p:nvSpPr>
        <p:spPr>
          <a:xfrm>
            <a:off x="5212302" y="3815570"/>
            <a:ext cx="1047565" cy="976542"/>
          </a:xfrm>
          <a:prstGeom prst="noSmoking">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GB" dirty="0">
              <a:solidFill>
                <a:schemeClr val="tx1"/>
              </a:solidFill>
            </a:endParaRPr>
          </a:p>
        </p:txBody>
      </p:sp>
      <p:sp>
        <p:nvSpPr>
          <p:cNvPr id="19" name="Rectangle: Single Corner Snipped 18">
            <a:extLst>
              <a:ext uri="{FF2B5EF4-FFF2-40B4-BE49-F238E27FC236}">
                <a16:creationId xmlns:a16="http://schemas.microsoft.com/office/drawing/2014/main" id="{636898B5-8941-407E-8530-D658EC16B594}"/>
              </a:ext>
            </a:extLst>
          </p:cNvPr>
          <p:cNvSpPr/>
          <p:nvPr/>
        </p:nvSpPr>
        <p:spPr>
          <a:xfrm>
            <a:off x="7199790" y="5255513"/>
            <a:ext cx="4451765" cy="518428"/>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solidFill>
                  <a:schemeClr val="tx1"/>
                </a:solidFill>
              </a:rPr>
              <a:t>Maintenance not possible → </a:t>
            </a:r>
            <a:r>
              <a:rPr lang="en-GB" b="1" dirty="0">
                <a:solidFill>
                  <a:schemeClr val="tx1"/>
                </a:solidFill>
              </a:rPr>
              <a:t>Only reliability</a:t>
            </a:r>
          </a:p>
        </p:txBody>
      </p:sp>
      <p:sp>
        <p:nvSpPr>
          <p:cNvPr id="22" name="Rectangle: Single Corner Snipped 21">
            <a:extLst>
              <a:ext uri="{FF2B5EF4-FFF2-40B4-BE49-F238E27FC236}">
                <a16:creationId xmlns:a16="http://schemas.microsoft.com/office/drawing/2014/main" id="{107FB8E6-F169-458B-BBEE-2B90128BE511}"/>
              </a:ext>
            </a:extLst>
          </p:cNvPr>
          <p:cNvSpPr/>
          <p:nvPr/>
        </p:nvSpPr>
        <p:spPr>
          <a:xfrm>
            <a:off x="1494875" y="5252343"/>
            <a:ext cx="4601125" cy="518428"/>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b="1" dirty="0">
                <a:solidFill>
                  <a:schemeClr val="tx1"/>
                </a:solidFill>
              </a:rPr>
              <a:t>Availability:</a:t>
            </a:r>
            <a:r>
              <a:rPr lang="en-GB" dirty="0">
                <a:solidFill>
                  <a:schemeClr val="tx1"/>
                </a:solidFill>
              </a:rPr>
              <a:t> Faction of time in functional state</a:t>
            </a:r>
          </a:p>
        </p:txBody>
      </p:sp>
      <p:sp>
        <p:nvSpPr>
          <p:cNvPr id="23" name="Rectangle: Single Corner Snipped 22">
            <a:extLst>
              <a:ext uri="{FF2B5EF4-FFF2-40B4-BE49-F238E27FC236}">
                <a16:creationId xmlns:a16="http://schemas.microsoft.com/office/drawing/2014/main" id="{F0CF5A24-3735-485B-9CD0-E21E535F7F64}"/>
              </a:ext>
            </a:extLst>
          </p:cNvPr>
          <p:cNvSpPr/>
          <p:nvPr/>
        </p:nvSpPr>
        <p:spPr>
          <a:xfrm>
            <a:off x="1494875" y="1849941"/>
            <a:ext cx="4601125" cy="518428"/>
          </a:xfrm>
          <a:prstGeom prst="snip1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GB" b="1" dirty="0">
                <a:solidFill>
                  <a:schemeClr val="tx1"/>
                </a:solidFill>
              </a:rPr>
              <a:t>Reliability:</a:t>
            </a:r>
            <a:r>
              <a:rPr lang="en-GB" dirty="0">
                <a:solidFill>
                  <a:schemeClr val="tx1"/>
                </a:solidFill>
              </a:rPr>
              <a:t> Time from functional to first failure</a:t>
            </a:r>
          </a:p>
        </p:txBody>
      </p:sp>
    </p:spTree>
    <p:extLst>
      <p:ext uri="{BB962C8B-B14F-4D97-AF65-F5344CB8AC3E}">
        <p14:creationId xmlns:p14="http://schemas.microsoft.com/office/powerpoint/2010/main" val="1147441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2" grpId="0" animBg="1"/>
      <p:bldP spid="2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7192-55E1-471F-A679-7A670419DE49}"/>
              </a:ext>
            </a:extLst>
          </p:cNvPr>
          <p:cNvSpPr>
            <a:spLocks noGrp="1"/>
          </p:cNvSpPr>
          <p:nvPr>
            <p:ph type="title"/>
          </p:nvPr>
        </p:nvSpPr>
        <p:spPr/>
        <p:txBody>
          <a:bodyPr/>
          <a:lstStyle/>
          <a:p>
            <a:r>
              <a:rPr lang="en-GB" dirty="0"/>
              <a:t>ECSS-S-ST-00-01C definitions</a:t>
            </a:r>
          </a:p>
        </p:txBody>
      </p:sp>
      <p:sp>
        <p:nvSpPr>
          <p:cNvPr id="5" name="Content Placeholder 4">
            <a:extLst>
              <a:ext uri="{FF2B5EF4-FFF2-40B4-BE49-F238E27FC236}">
                <a16:creationId xmlns:a16="http://schemas.microsoft.com/office/drawing/2014/main" id="{0B90FE92-852D-4168-988F-B2A8B2B83F3E}"/>
              </a:ext>
            </a:extLst>
          </p:cNvPr>
          <p:cNvSpPr>
            <a:spLocks noGrp="1"/>
          </p:cNvSpPr>
          <p:nvPr>
            <p:ph idx="1"/>
          </p:nvPr>
        </p:nvSpPr>
        <p:spPr/>
        <p:txBody>
          <a:bodyPr/>
          <a:lstStyle/>
          <a:p>
            <a:pPr marL="180036" indent="0">
              <a:buNone/>
            </a:pPr>
            <a:r>
              <a:rPr lang="en-GB" b="1" dirty="0"/>
              <a:t>Safety: </a:t>
            </a:r>
            <a:r>
              <a:rPr lang="en-GB" dirty="0"/>
              <a:t>State where an acceptable level of risk is not exceeded. Here risk relates to fatality, injury or occupational illness; damage to launcher hardware or launch site facilities; damage to an element of an interfacing manned flight system; the main functions of a flight system itself; pollution of the environment, atmosphere or outer space; and damage to public or private property.</a:t>
            </a:r>
          </a:p>
          <a:p>
            <a:pPr marL="180036" indent="0">
              <a:buNone/>
            </a:pPr>
            <a:r>
              <a:rPr lang="en-GB" b="1" dirty="0"/>
              <a:t>Safety critical function: </a:t>
            </a:r>
            <a:r>
              <a:rPr lang="en-GB" dirty="0"/>
              <a:t>Function that, if lost or degraded, or as a result of incorrect or inadvertent operation, can result in catastrophic or critical consequences.</a:t>
            </a:r>
            <a:endParaRPr lang="en-GB" b="1" dirty="0"/>
          </a:p>
        </p:txBody>
      </p:sp>
      <p:sp>
        <p:nvSpPr>
          <p:cNvPr id="3" name="Slide Number Placeholder 2">
            <a:extLst>
              <a:ext uri="{FF2B5EF4-FFF2-40B4-BE49-F238E27FC236}">
                <a16:creationId xmlns:a16="http://schemas.microsoft.com/office/drawing/2014/main" id="{1B1F453D-562B-4F25-A60D-C8D3DB74F4D0}"/>
              </a:ext>
            </a:extLst>
          </p:cNvPr>
          <p:cNvSpPr>
            <a:spLocks noGrp="1"/>
          </p:cNvSpPr>
          <p:nvPr>
            <p:ph type="sldNum" sz="quarter" idx="12"/>
          </p:nvPr>
        </p:nvSpPr>
        <p:spPr/>
        <p:txBody>
          <a:bodyPr/>
          <a:lstStyle/>
          <a:p>
            <a:fld id="{5751DFAA-887F-4071-8EAD-E8CA316FCF06}" type="slidenum">
              <a:rPr lang="en-GB" smtClean="0"/>
              <a:t>12</a:t>
            </a:fld>
            <a:endParaRPr lang="en-GB" dirty="0"/>
          </a:p>
        </p:txBody>
      </p:sp>
    </p:spTree>
    <p:extLst>
      <p:ext uri="{BB962C8B-B14F-4D97-AF65-F5344CB8AC3E}">
        <p14:creationId xmlns:p14="http://schemas.microsoft.com/office/powerpoint/2010/main" val="345083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BB7192-55E1-471F-A679-7A670419DE49}"/>
              </a:ext>
            </a:extLst>
          </p:cNvPr>
          <p:cNvSpPr>
            <a:spLocks noGrp="1"/>
          </p:cNvSpPr>
          <p:nvPr>
            <p:ph type="title"/>
          </p:nvPr>
        </p:nvSpPr>
        <p:spPr/>
        <p:txBody>
          <a:bodyPr/>
          <a:lstStyle/>
          <a:p>
            <a:r>
              <a:rPr lang="en-GB" dirty="0"/>
              <a:t>ECSS-S-ST-00-01C definitions</a:t>
            </a:r>
          </a:p>
        </p:txBody>
      </p:sp>
      <p:sp>
        <p:nvSpPr>
          <p:cNvPr id="5" name="Content Placeholder 4">
            <a:extLst>
              <a:ext uri="{FF2B5EF4-FFF2-40B4-BE49-F238E27FC236}">
                <a16:creationId xmlns:a16="http://schemas.microsoft.com/office/drawing/2014/main" id="{0B90FE92-852D-4168-988F-B2A8B2B83F3E}"/>
              </a:ext>
            </a:extLst>
          </p:cNvPr>
          <p:cNvSpPr>
            <a:spLocks noGrp="1"/>
          </p:cNvSpPr>
          <p:nvPr>
            <p:ph idx="1"/>
          </p:nvPr>
        </p:nvSpPr>
        <p:spPr/>
        <p:txBody>
          <a:bodyPr/>
          <a:lstStyle/>
          <a:p>
            <a:pPr marL="180036" indent="0">
              <a:buNone/>
            </a:pPr>
            <a:r>
              <a:rPr lang="en-GB" b="1" dirty="0"/>
              <a:t>Certification:</a:t>
            </a:r>
            <a:r>
              <a:rPr lang="en-GB" dirty="0"/>
              <a:t> Procedure by which a party gives formal assurance that a person or an organization acts, or a product is, in compliance with specified requirements.</a:t>
            </a:r>
          </a:p>
          <a:p>
            <a:pPr marL="180036" indent="0">
              <a:buNone/>
            </a:pPr>
            <a:r>
              <a:rPr lang="en-GB" b="1" dirty="0"/>
              <a:t>Assurance: </a:t>
            </a:r>
            <a:r>
              <a:rPr lang="en-GB" dirty="0"/>
              <a:t>Planned and systematic activities implemented, and demonstrated as needed, to provide adequate confidence that an entity fulfils its requirements.</a:t>
            </a:r>
          </a:p>
        </p:txBody>
      </p:sp>
      <p:sp>
        <p:nvSpPr>
          <p:cNvPr id="3" name="Slide Number Placeholder 2">
            <a:extLst>
              <a:ext uri="{FF2B5EF4-FFF2-40B4-BE49-F238E27FC236}">
                <a16:creationId xmlns:a16="http://schemas.microsoft.com/office/drawing/2014/main" id="{1B1F453D-562B-4F25-A60D-C8D3DB74F4D0}"/>
              </a:ext>
            </a:extLst>
          </p:cNvPr>
          <p:cNvSpPr>
            <a:spLocks noGrp="1"/>
          </p:cNvSpPr>
          <p:nvPr>
            <p:ph type="sldNum" sz="quarter" idx="12"/>
          </p:nvPr>
        </p:nvSpPr>
        <p:spPr/>
        <p:txBody>
          <a:bodyPr/>
          <a:lstStyle/>
          <a:p>
            <a:fld id="{5751DFAA-887F-4071-8EAD-E8CA316FCF06}" type="slidenum">
              <a:rPr lang="en-GB" smtClean="0"/>
              <a:t>13</a:t>
            </a:fld>
            <a:endParaRPr lang="en-GB" dirty="0"/>
          </a:p>
        </p:txBody>
      </p:sp>
    </p:spTree>
    <p:extLst>
      <p:ext uri="{BB962C8B-B14F-4D97-AF65-F5344CB8AC3E}">
        <p14:creationId xmlns:p14="http://schemas.microsoft.com/office/powerpoint/2010/main" val="3802288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C39D-6A1D-439E-86BB-C1D674D8BBE0}"/>
              </a:ext>
            </a:extLst>
          </p:cNvPr>
          <p:cNvSpPr>
            <a:spLocks noGrp="1"/>
          </p:cNvSpPr>
          <p:nvPr>
            <p:ph type="title"/>
          </p:nvPr>
        </p:nvSpPr>
        <p:spPr>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ECSS-Q-ST-30C definition of severity</a:t>
            </a:r>
          </a:p>
        </p:txBody>
      </p:sp>
      <p:graphicFrame>
        <p:nvGraphicFramePr>
          <p:cNvPr id="5" name="Content Placeholder 4">
            <a:extLst>
              <a:ext uri="{FF2B5EF4-FFF2-40B4-BE49-F238E27FC236}">
                <a16:creationId xmlns:a16="http://schemas.microsoft.com/office/drawing/2014/main" id="{8251B811-38B0-44A7-A394-5A476557A744}"/>
              </a:ext>
            </a:extLst>
          </p:cNvPr>
          <p:cNvGraphicFramePr>
            <a:graphicFrameLocks noGrp="1"/>
          </p:cNvGraphicFramePr>
          <p:nvPr>
            <p:ph idx="1"/>
            <p:extLst>
              <p:ext uri="{D42A27DB-BD31-4B8C-83A1-F6EECF244321}">
                <p14:modId xmlns:p14="http://schemas.microsoft.com/office/powerpoint/2010/main" val="4069643141"/>
              </p:ext>
            </p:extLst>
          </p:nvPr>
        </p:nvGraphicFramePr>
        <p:xfrm>
          <a:off x="954182" y="1976120"/>
          <a:ext cx="9139729" cy="2118360"/>
        </p:xfrm>
        <a:graphic>
          <a:graphicData uri="http://schemas.openxmlformats.org/drawingml/2006/table">
            <a:tbl>
              <a:tblPr firstRow="1" bandRow="1">
                <a:tableStyleId>{5C22544A-7EE6-4342-B048-85BDC9FD1C3A}</a:tableStyleId>
              </a:tblPr>
              <a:tblGrid>
                <a:gridCol w="1407503">
                  <a:extLst>
                    <a:ext uri="{9D8B030D-6E8A-4147-A177-3AD203B41FA5}">
                      <a16:colId xmlns:a16="http://schemas.microsoft.com/office/drawing/2014/main" val="1409701999"/>
                    </a:ext>
                  </a:extLst>
                </a:gridCol>
                <a:gridCol w="938162">
                  <a:extLst>
                    <a:ext uri="{9D8B030D-6E8A-4147-A177-3AD203B41FA5}">
                      <a16:colId xmlns:a16="http://schemas.microsoft.com/office/drawing/2014/main" val="2906856012"/>
                    </a:ext>
                  </a:extLst>
                </a:gridCol>
                <a:gridCol w="6794064">
                  <a:extLst>
                    <a:ext uri="{9D8B030D-6E8A-4147-A177-3AD203B41FA5}">
                      <a16:colId xmlns:a16="http://schemas.microsoft.com/office/drawing/2014/main" val="33546790"/>
                    </a:ext>
                  </a:extLst>
                </a:gridCol>
              </a:tblGrid>
              <a:tr h="343963">
                <a:tc>
                  <a:txBody>
                    <a:bodyPr/>
                    <a:lstStyle/>
                    <a:p>
                      <a:r>
                        <a:rPr lang="en-GB" dirty="0"/>
                        <a:t>Severity</a:t>
                      </a:r>
                    </a:p>
                  </a:txBody>
                  <a:tcPr marL="90309" marR="90309"/>
                </a:tc>
                <a:tc>
                  <a:txBody>
                    <a:bodyPr/>
                    <a:lstStyle/>
                    <a:p>
                      <a:r>
                        <a:rPr lang="en-GB" dirty="0"/>
                        <a:t>Level</a:t>
                      </a:r>
                    </a:p>
                  </a:txBody>
                  <a:tcPr marL="90309" marR="90309"/>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800" b="1" i="0" u="none" strike="noStrike" kern="1200" baseline="0" dirty="0">
                          <a:solidFill>
                            <a:schemeClr val="lt1"/>
                          </a:solidFill>
                          <a:latin typeface="+mn-lt"/>
                          <a:ea typeface="+mn-ea"/>
                          <a:cs typeface="+mn-cs"/>
                        </a:rPr>
                        <a:t>Dependability consequences</a:t>
                      </a:r>
                    </a:p>
                  </a:txBody>
                  <a:tcPr marL="90309" marR="90309"/>
                </a:tc>
                <a:extLst>
                  <a:ext uri="{0D108BD9-81ED-4DB2-BD59-A6C34878D82A}">
                    <a16:rowId xmlns:a16="http://schemas.microsoft.com/office/drawing/2014/main" val="3246961464"/>
                  </a:ext>
                </a:extLst>
              </a:tr>
              <a:tr h="370840">
                <a:tc>
                  <a:txBody>
                    <a:bodyPr/>
                    <a:lstStyle/>
                    <a:p>
                      <a:r>
                        <a:rPr lang="en-GB" dirty="0"/>
                        <a:t>Catastrophic</a:t>
                      </a:r>
                    </a:p>
                  </a:txBody>
                  <a:tcPr marL="90309" marR="90309"/>
                </a:tc>
                <a:tc>
                  <a:txBody>
                    <a:bodyPr/>
                    <a:lstStyle/>
                    <a:p>
                      <a:r>
                        <a:rPr lang="en-GB" dirty="0"/>
                        <a:t>1</a:t>
                      </a:r>
                    </a:p>
                  </a:txBody>
                  <a:tcPr marL="90309" marR="90309"/>
                </a:tc>
                <a:tc>
                  <a:txBody>
                    <a:bodyPr/>
                    <a:lstStyle/>
                    <a:p>
                      <a:pPr marL="285750" indent="-285750">
                        <a:buFont typeface="Arial" panose="020B0604020202020204" pitchFamily="34" charset="0"/>
                        <a:buChar char="•"/>
                      </a:pPr>
                      <a:r>
                        <a:rPr lang="en-GB" sz="1800" b="0" i="0" u="none" strike="noStrike" kern="1200" baseline="0" dirty="0">
                          <a:solidFill>
                            <a:schemeClr val="dk1"/>
                          </a:solidFill>
                          <a:latin typeface="+mn-lt"/>
                          <a:ea typeface="+mn-ea"/>
                          <a:cs typeface="+mn-cs"/>
                        </a:rPr>
                        <a:t>Failure propagation (for lower-level systems analysis)</a:t>
                      </a:r>
                    </a:p>
                  </a:txBody>
                  <a:tcPr marL="90309" marR="90309"/>
                </a:tc>
                <a:extLst>
                  <a:ext uri="{0D108BD9-81ED-4DB2-BD59-A6C34878D82A}">
                    <a16:rowId xmlns:a16="http://schemas.microsoft.com/office/drawing/2014/main" val="273677740"/>
                  </a:ext>
                </a:extLst>
              </a:tr>
              <a:tr h="370840">
                <a:tc>
                  <a:txBody>
                    <a:bodyPr/>
                    <a:lstStyle/>
                    <a:p>
                      <a:r>
                        <a:rPr lang="en-GB" dirty="0"/>
                        <a:t>Critical</a:t>
                      </a:r>
                    </a:p>
                  </a:txBody>
                  <a:tcPr marL="90309" marR="90309"/>
                </a:tc>
                <a:tc>
                  <a:txBody>
                    <a:bodyPr/>
                    <a:lstStyle/>
                    <a:p>
                      <a:r>
                        <a:rPr lang="en-GB" dirty="0"/>
                        <a:t>2</a:t>
                      </a:r>
                    </a:p>
                  </a:txBody>
                  <a:tcPr marL="90309" marR="90309"/>
                </a:tc>
                <a:tc>
                  <a:txBody>
                    <a:bodyPr/>
                    <a:lstStyle/>
                    <a:p>
                      <a:pPr marL="285750" indent="-285750">
                        <a:buFont typeface="Arial" panose="020B0604020202020204" pitchFamily="34" charset="0"/>
                        <a:buChar char="•"/>
                      </a:pPr>
                      <a:r>
                        <a:rPr lang="en-GB" sz="1800" b="0" i="0" u="none" strike="noStrike" kern="1200" baseline="0" dirty="0">
                          <a:solidFill>
                            <a:schemeClr val="dk1"/>
                          </a:solidFill>
                          <a:latin typeface="+mn-lt"/>
                          <a:ea typeface="+mn-ea"/>
                          <a:cs typeface="+mn-cs"/>
                        </a:rPr>
                        <a:t>Loss of mission</a:t>
                      </a:r>
                    </a:p>
                  </a:txBody>
                  <a:tcPr marL="90309" marR="90309"/>
                </a:tc>
                <a:extLst>
                  <a:ext uri="{0D108BD9-81ED-4DB2-BD59-A6C34878D82A}">
                    <a16:rowId xmlns:a16="http://schemas.microsoft.com/office/drawing/2014/main" val="386513465"/>
                  </a:ext>
                </a:extLst>
              </a:tr>
              <a:tr h="370840">
                <a:tc>
                  <a:txBody>
                    <a:bodyPr/>
                    <a:lstStyle/>
                    <a:p>
                      <a:r>
                        <a:rPr lang="en-GB" dirty="0"/>
                        <a:t>Major</a:t>
                      </a:r>
                    </a:p>
                  </a:txBody>
                  <a:tcPr marL="90309" marR="90309"/>
                </a:tc>
                <a:tc>
                  <a:txBody>
                    <a:bodyPr/>
                    <a:lstStyle/>
                    <a:p>
                      <a:r>
                        <a:rPr lang="en-GB" dirty="0"/>
                        <a:t>3</a:t>
                      </a:r>
                    </a:p>
                  </a:txBody>
                  <a:tcPr marL="90309" marR="90309"/>
                </a:tc>
                <a:tc>
                  <a:txBody>
                    <a:bodyPr/>
                    <a:lstStyle/>
                    <a:p>
                      <a:pPr marL="285750" marR="0" lvl="0" indent="-285750" algn="l" defTabSz="91453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u="none" strike="noStrike" kern="1200" baseline="0" dirty="0">
                          <a:solidFill>
                            <a:schemeClr val="dk1"/>
                          </a:solidFill>
                          <a:latin typeface="+mn-lt"/>
                          <a:ea typeface="+mn-ea"/>
                          <a:cs typeface="+mn-cs"/>
                        </a:rPr>
                        <a:t>Major mission degradation</a:t>
                      </a:r>
                    </a:p>
                  </a:txBody>
                  <a:tcPr marL="90309" marR="90309"/>
                </a:tc>
                <a:extLst>
                  <a:ext uri="{0D108BD9-81ED-4DB2-BD59-A6C34878D82A}">
                    <a16:rowId xmlns:a16="http://schemas.microsoft.com/office/drawing/2014/main" val="4014502857"/>
                  </a:ext>
                </a:extLst>
              </a:tr>
              <a:tr h="370840">
                <a:tc>
                  <a:txBody>
                    <a:bodyPr/>
                    <a:lstStyle/>
                    <a:p>
                      <a:r>
                        <a:rPr lang="en-GB" dirty="0"/>
                        <a:t>Minor or Negligible</a:t>
                      </a:r>
                    </a:p>
                  </a:txBody>
                  <a:tcPr marL="90309" marR="90309"/>
                </a:tc>
                <a:tc>
                  <a:txBody>
                    <a:bodyPr/>
                    <a:lstStyle/>
                    <a:p>
                      <a:r>
                        <a:rPr lang="en-GB" dirty="0"/>
                        <a:t>4</a:t>
                      </a:r>
                    </a:p>
                  </a:txBody>
                  <a:tcPr marL="90309" marR="90309"/>
                </a:tc>
                <a:tc>
                  <a:txBody>
                    <a:bodyPr/>
                    <a:lstStyle/>
                    <a:p>
                      <a:pPr marL="285750" marR="0" lvl="0" indent="-285750" algn="l" defTabSz="91453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800" b="0" i="0" u="none" strike="noStrike" kern="1200" baseline="0" dirty="0">
                          <a:solidFill>
                            <a:schemeClr val="dk1"/>
                          </a:solidFill>
                          <a:latin typeface="+mn-lt"/>
                          <a:ea typeface="+mn-ea"/>
                          <a:cs typeface="+mn-cs"/>
                        </a:rPr>
                        <a:t>Minor mission degradation or any other effect 	</a:t>
                      </a:r>
                    </a:p>
                    <a:p>
                      <a:pPr marL="0" marR="0" lvl="0" indent="0" algn="l" defTabSz="914537" rtl="0" eaLnBrk="1" fontAlgn="auto" latinLnBrk="0" hangingPunct="1">
                        <a:lnSpc>
                          <a:spcPct val="100000"/>
                        </a:lnSpc>
                        <a:spcBef>
                          <a:spcPts val="0"/>
                        </a:spcBef>
                        <a:spcAft>
                          <a:spcPts val="0"/>
                        </a:spcAft>
                        <a:buClrTx/>
                        <a:buSzTx/>
                        <a:buFontTx/>
                        <a:buNone/>
                        <a:tabLst/>
                        <a:defRPr/>
                      </a:pPr>
                      <a:endParaRPr lang="en-GB" sz="1800" b="0" i="0" u="none" strike="noStrike" kern="1200" baseline="0" dirty="0">
                        <a:solidFill>
                          <a:schemeClr val="dk1"/>
                        </a:solidFill>
                        <a:latin typeface="+mn-lt"/>
                        <a:ea typeface="+mn-ea"/>
                        <a:cs typeface="+mn-cs"/>
                      </a:endParaRPr>
                    </a:p>
                  </a:txBody>
                  <a:tcPr marL="90309" marR="90309"/>
                </a:tc>
                <a:extLst>
                  <a:ext uri="{0D108BD9-81ED-4DB2-BD59-A6C34878D82A}">
                    <a16:rowId xmlns:a16="http://schemas.microsoft.com/office/drawing/2014/main" val="2643824096"/>
                  </a:ext>
                </a:extLst>
              </a:tr>
            </a:tbl>
          </a:graphicData>
        </a:graphic>
      </p:graphicFrame>
      <p:sp>
        <p:nvSpPr>
          <p:cNvPr id="4" name="Slide Number Placeholder 3">
            <a:extLst>
              <a:ext uri="{FF2B5EF4-FFF2-40B4-BE49-F238E27FC236}">
                <a16:creationId xmlns:a16="http://schemas.microsoft.com/office/drawing/2014/main" id="{FE6BC613-DDA9-4D90-9E03-88AC03694D8D}"/>
              </a:ext>
            </a:extLst>
          </p:cNvPr>
          <p:cNvSpPr>
            <a:spLocks noGrp="1"/>
          </p:cNvSpPr>
          <p:nvPr>
            <p:ph type="sldNum" sz="quarter" idx="12"/>
          </p:nvPr>
        </p:nvSpPr>
        <p:spPr/>
        <p:txBody>
          <a:bodyPr/>
          <a:lstStyle/>
          <a:p>
            <a:fld id="{5751DFAA-887F-4071-8EAD-E8CA316FCF06}" type="slidenum">
              <a:rPr lang="en-GB" smtClean="0"/>
              <a:t>14</a:t>
            </a:fld>
            <a:endParaRPr lang="en-GB" dirty="0"/>
          </a:p>
        </p:txBody>
      </p:sp>
    </p:spTree>
    <p:extLst>
      <p:ext uri="{BB962C8B-B14F-4D97-AF65-F5344CB8AC3E}">
        <p14:creationId xmlns:p14="http://schemas.microsoft.com/office/powerpoint/2010/main" val="1066813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C39D-6A1D-439E-86BB-C1D674D8BBE0}"/>
              </a:ext>
            </a:extLst>
          </p:cNvPr>
          <p:cNvSpPr>
            <a:spLocks noGrp="1"/>
          </p:cNvSpPr>
          <p:nvPr>
            <p:ph type="title"/>
          </p:nvPr>
        </p:nvSpPr>
        <p:spPr>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ECSS-Q-ST-30C definition of severity</a:t>
            </a:r>
          </a:p>
        </p:txBody>
      </p:sp>
      <p:graphicFrame>
        <p:nvGraphicFramePr>
          <p:cNvPr id="5" name="Content Placeholder 4">
            <a:extLst>
              <a:ext uri="{FF2B5EF4-FFF2-40B4-BE49-F238E27FC236}">
                <a16:creationId xmlns:a16="http://schemas.microsoft.com/office/drawing/2014/main" id="{8251B811-38B0-44A7-A394-5A476557A744}"/>
              </a:ext>
            </a:extLst>
          </p:cNvPr>
          <p:cNvGraphicFramePr>
            <a:graphicFrameLocks noGrp="1"/>
          </p:cNvGraphicFramePr>
          <p:nvPr>
            <p:ph idx="1"/>
            <p:extLst>
              <p:ext uri="{D42A27DB-BD31-4B8C-83A1-F6EECF244321}">
                <p14:modId xmlns:p14="http://schemas.microsoft.com/office/powerpoint/2010/main" val="2968569899"/>
              </p:ext>
            </p:extLst>
          </p:nvPr>
        </p:nvGraphicFramePr>
        <p:xfrm>
          <a:off x="954182" y="1976120"/>
          <a:ext cx="9139729" cy="3693160"/>
        </p:xfrm>
        <a:graphic>
          <a:graphicData uri="http://schemas.openxmlformats.org/drawingml/2006/table">
            <a:tbl>
              <a:tblPr firstRow="1" bandRow="1">
                <a:tableStyleId>{5C22544A-7EE6-4342-B048-85BDC9FD1C3A}</a:tableStyleId>
              </a:tblPr>
              <a:tblGrid>
                <a:gridCol w="1407503">
                  <a:extLst>
                    <a:ext uri="{9D8B030D-6E8A-4147-A177-3AD203B41FA5}">
                      <a16:colId xmlns:a16="http://schemas.microsoft.com/office/drawing/2014/main" val="1409701999"/>
                    </a:ext>
                  </a:extLst>
                </a:gridCol>
                <a:gridCol w="938162">
                  <a:extLst>
                    <a:ext uri="{9D8B030D-6E8A-4147-A177-3AD203B41FA5}">
                      <a16:colId xmlns:a16="http://schemas.microsoft.com/office/drawing/2014/main" val="2906856012"/>
                    </a:ext>
                  </a:extLst>
                </a:gridCol>
                <a:gridCol w="6794064">
                  <a:extLst>
                    <a:ext uri="{9D8B030D-6E8A-4147-A177-3AD203B41FA5}">
                      <a16:colId xmlns:a16="http://schemas.microsoft.com/office/drawing/2014/main" val="33546790"/>
                    </a:ext>
                  </a:extLst>
                </a:gridCol>
              </a:tblGrid>
              <a:tr h="343963">
                <a:tc>
                  <a:txBody>
                    <a:bodyPr/>
                    <a:lstStyle/>
                    <a:p>
                      <a:r>
                        <a:rPr lang="en-GB" dirty="0"/>
                        <a:t>Severity</a:t>
                      </a:r>
                    </a:p>
                  </a:txBody>
                  <a:tcPr marL="90309" marR="90309"/>
                </a:tc>
                <a:tc>
                  <a:txBody>
                    <a:bodyPr/>
                    <a:lstStyle/>
                    <a:p>
                      <a:r>
                        <a:rPr lang="en-GB" dirty="0"/>
                        <a:t>Level</a:t>
                      </a:r>
                    </a:p>
                  </a:txBody>
                  <a:tcPr marL="90309" marR="90309"/>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800" b="1" i="0" u="none" strike="noStrike" kern="1200" baseline="0" dirty="0">
                          <a:solidFill>
                            <a:schemeClr val="lt1"/>
                          </a:solidFill>
                          <a:latin typeface="+mn-lt"/>
                          <a:ea typeface="+mn-ea"/>
                          <a:cs typeface="+mn-cs"/>
                        </a:rPr>
                        <a:t>Safety consequences</a:t>
                      </a:r>
                    </a:p>
                  </a:txBody>
                  <a:tcPr marL="90309" marR="90309"/>
                </a:tc>
                <a:extLst>
                  <a:ext uri="{0D108BD9-81ED-4DB2-BD59-A6C34878D82A}">
                    <a16:rowId xmlns:a16="http://schemas.microsoft.com/office/drawing/2014/main" val="3246961464"/>
                  </a:ext>
                </a:extLst>
              </a:tr>
              <a:tr h="370840">
                <a:tc>
                  <a:txBody>
                    <a:bodyPr/>
                    <a:lstStyle/>
                    <a:p>
                      <a:r>
                        <a:rPr lang="en-GB" dirty="0"/>
                        <a:t>Catastrophic</a:t>
                      </a:r>
                    </a:p>
                  </a:txBody>
                  <a:tcPr marL="90309" marR="90309"/>
                </a:tc>
                <a:tc>
                  <a:txBody>
                    <a:bodyPr/>
                    <a:lstStyle/>
                    <a:p>
                      <a:r>
                        <a:rPr lang="en-GB" dirty="0"/>
                        <a:t>1</a:t>
                      </a:r>
                    </a:p>
                  </a:txBody>
                  <a:tcPr marL="90309" marR="90309"/>
                </a:tc>
                <a:tc>
                  <a:txBody>
                    <a:bodyPr/>
                    <a:lstStyle/>
                    <a:p>
                      <a:pPr marL="285750" indent="-285750">
                        <a:buFont typeface="Arial" panose="020B0604020202020204" pitchFamily="34" charset="0"/>
                        <a:buChar char="•"/>
                      </a:pPr>
                      <a:r>
                        <a:rPr lang="en-GB" sz="1400" b="1" i="0" u="none" strike="noStrike" kern="1200" baseline="0" dirty="0">
                          <a:solidFill>
                            <a:schemeClr val="dk1"/>
                          </a:solidFill>
                          <a:latin typeface="+mn-lt"/>
                          <a:ea typeface="+mn-ea"/>
                          <a:cs typeface="+mn-cs"/>
                        </a:rPr>
                        <a:t>Loss of life, life-threatening or permanently disabling injury or occupational illness.</a:t>
                      </a:r>
                    </a:p>
                    <a:p>
                      <a:pPr marL="285750" indent="-285750">
                        <a:buFont typeface="Arial" panose="020B0604020202020204" pitchFamily="34" charset="0"/>
                        <a:buChar char="•"/>
                      </a:pPr>
                      <a:r>
                        <a:rPr lang="en-GB" sz="1400" b="1" i="0" u="none" strike="noStrike" kern="1200" baseline="0" dirty="0">
                          <a:solidFill>
                            <a:schemeClr val="dk1"/>
                          </a:solidFill>
                          <a:latin typeface="+mn-lt"/>
                          <a:ea typeface="+mn-ea"/>
                          <a:cs typeface="+mn-cs"/>
                        </a:rPr>
                        <a:t>Loss of system.</a:t>
                      </a:r>
                    </a:p>
                    <a:p>
                      <a:pPr marL="285750" indent="-285750">
                        <a:buFont typeface="Arial" panose="020B0604020202020204" pitchFamily="34" charset="0"/>
                        <a:buChar char="•"/>
                      </a:pPr>
                      <a:r>
                        <a:rPr lang="en-GB" sz="1400" b="1" i="0" u="none" strike="noStrike" kern="1200" baseline="0" dirty="0">
                          <a:solidFill>
                            <a:schemeClr val="dk1"/>
                          </a:solidFill>
                          <a:latin typeface="+mn-lt"/>
                          <a:ea typeface="+mn-ea"/>
                          <a:cs typeface="+mn-cs"/>
                        </a:rPr>
                        <a:t>Loss of an interfacing manned flight system.</a:t>
                      </a:r>
                    </a:p>
                    <a:p>
                      <a:pPr marL="285750" indent="-285750">
                        <a:buFont typeface="Arial" panose="020B0604020202020204" pitchFamily="34" charset="0"/>
                        <a:buChar char="•"/>
                      </a:pPr>
                      <a:r>
                        <a:rPr lang="en-GB" sz="1400" b="1" i="0" u="none" strike="noStrike" kern="1200" baseline="0" dirty="0">
                          <a:solidFill>
                            <a:schemeClr val="dk1"/>
                          </a:solidFill>
                          <a:latin typeface="+mn-lt"/>
                          <a:ea typeface="+mn-ea"/>
                          <a:cs typeface="+mn-cs"/>
                        </a:rPr>
                        <a:t>Loss of launch site facilities.</a:t>
                      </a:r>
                    </a:p>
                    <a:p>
                      <a:pPr marL="285750" indent="-285750">
                        <a:buFont typeface="Arial" panose="020B0604020202020204" pitchFamily="34" charset="0"/>
                        <a:buChar char="•"/>
                      </a:pPr>
                      <a:r>
                        <a:rPr lang="en-GB" sz="1400" b="1" i="0" u="none" strike="noStrike" kern="1200" baseline="0" dirty="0">
                          <a:solidFill>
                            <a:schemeClr val="dk1"/>
                          </a:solidFill>
                          <a:latin typeface="+mn-lt"/>
                          <a:ea typeface="+mn-ea"/>
                          <a:cs typeface="+mn-cs"/>
                        </a:rPr>
                        <a:t>Severe detrimental environmental effects.</a:t>
                      </a:r>
                      <a:endParaRPr lang="en-GB" sz="1600" b="1" i="0" u="none" strike="noStrike" kern="1200" baseline="0" dirty="0">
                        <a:solidFill>
                          <a:schemeClr val="dk1"/>
                        </a:solidFill>
                        <a:latin typeface="+mn-lt"/>
                        <a:ea typeface="+mn-ea"/>
                        <a:cs typeface="+mn-cs"/>
                      </a:endParaRPr>
                    </a:p>
                  </a:txBody>
                  <a:tcPr marL="90309" marR="90309"/>
                </a:tc>
                <a:extLst>
                  <a:ext uri="{0D108BD9-81ED-4DB2-BD59-A6C34878D82A}">
                    <a16:rowId xmlns:a16="http://schemas.microsoft.com/office/drawing/2014/main" val="273677740"/>
                  </a:ext>
                </a:extLst>
              </a:tr>
              <a:tr h="370840">
                <a:tc>
                  <a:txBody>
                    <a:bodyPr/>
                    <a:lstStyle/>
                    <a:p>
                      <a:r>
                        <a:rPr lang="en-GB" dirty="0"/>
                        <a:t>Critical</a:t>
                      </a:r>
                    </a:p>
                  </a:txBody>
                  <a:tcPr marL="90309" marR="90309"/>
                </a:tc>
                <a:tc>
                  <a:txBody>
                    <a:bodyPr/>
                    <a:lstStyle/>
                    <a:p>
                      <a:r>
                        <a:rPr lang="en-GB" dirty="0"/>
                        <a:t>2</a:t>
                      </a:r>
                    </a:p>
                  </a:txBody>
                  <a:tcPr marL="90309" marR="90309"/>
                </a:tc>
                <a:tc>
                  <a:txBody>
                    <a:bodyPr/>
                    <a:lstStyle/>
                    <a:p>
                      <a:pPr marL="285750" indent="-285750">
                        <a:buFont typeface="Arial" panose="020B0604020202020204" pitchFamily="34" charset="0"/>
                        <a:buChar char="•"/>
                      </a:pPr>
                      <a:r>
                        <a:rPr lang="en-GB" sz="1400" b="0" i="0" u="none" strike="noStrike" kern="1200" baseline="0" dirty="0">
                          <a:solidFill>
                            <a:schemeClr val="dk1"/>
                          </a:solidFill>
                          <a:latin typeface="+mn-lt"/>
                          <a:ea typeface="+mn-ea"/>
                          <a:cs typeface="+mn-cs"/>
                        </a:rPr>
                        <a:t>Temporarily disabling but not life-threatening injury, or temporary occupational illness.</a:t>
                      </a:r>
                    </a:p>
                    <a:p>
                      <a:pPr marL="285750" indent="-285750">
                        <a:buFont typeface="Arial" panose="020B0604020202020204" pitchFamily="34" charset="0"/>
                        <a:buChar char="•"/>
                      </a:pPr>
                      <a:r>
                        <a:rPr lang="en-GB" sz="1400" b="0" i="0" u="none" strike="noStrike" kern="1200" baseline="0" dirty="0">
                          <a:solidFill>
                            <a:schemeClr val="dk1"/>
                          </a:solidFill>
                          <a:latin typeface="+mn-lt"/>
                          <a:ea typeface="+mn-ea"/>
                          <a:cs typeface="+mn-cs"/>
                        </a:rPr>
                        <a:t>Major damage to an interfacing flight system </a:t>
                      </a:r>
                    </a:p>
                    <a:p>
                      <a:pPr marL="285750" indent="-285750">
                        <a:buFont typeface="Arial" panose="020B0604020202020204" pitchFamily="34" charset="0"/>
                        <a:buChar char="•"/>
                      </a:pPr>
                      <a:r>
                        <a:rPr lang="en-GB" sz="1400" b="0" i="0" u="none" strike="noStrike" kern="1200" baseline="0" dirty="0">
                          <a:solidFill>
                            <a:schemeClr val="dk1"/>
                          </a:solidFill>
                          <a:latin typeface="+mn-lt"/>
                          <a:ea typeface="+mn-ea"/>
                          <a:cs typeface="+mn-cs"/>
                        </a:rPr>
                        <a:t>Major damage to ground facilities </a:t>
                      </a:r>
                    </a:p>
                    <a:p>
                      <a:pPr marL="285750" indent="-285750">
                        <a:buFont typeface="Arial" panose="020B0604020202020204" pitchFamily="34" charset="0"/>
                        <a:buChar char="•"/>
                      </a:pPr>
                      <a:r>
                        <a:rPr lang="en-GB" sz="1400" b="0" i="0" u="none" strike="noStrike" kern="1200" baseline="0" dirty="0">
                          <a:solidFill>
                            <a:schemeClr val="dk1"/>
                          </a:solidFill>
                          <a:latin typeface="+mn-lt"/>
                          <a:ea typeface="+mn-ea"/>
                          <a:cs typeface="+mn-cs"/>
                        </a:rPr>
                        <a:t>Major damage to public or private property </a:t>
                      </a:r>
                    </a:p>
                    <a:p>
                      <a:pPr marL="285750" indent="-285750">
                        <a:buFont typeface="Arial" panose="020B0604020202020204" pitchFamily="34" charset="0"/>
                        <a:buChar char="•"/>
                      </a:pPr>
                      <a:r>
                        <a:rPr lang="en-GB" sz="1400" b="0" i="0" u="none" strike="noStrike" kern="1200" baseline="0" dirty="0">
                          <a:solidFill>
                            <a:schemeClr val="dk1"/>
                          </a:solidFill>
                          <a:latin typeface="+mn-lt"/>
                          <a:ea typeface="+mn-ea"/>
                          <a:cs typeface="+mn-cs"/>
                        </a:rPr>
                        <a:t>Major detrimental environmental effects</a:t>
                      </a:r>
                      <a:endParaRPr lang="en-GB" sz="1600" b="0" i="0" u="none" strike="noStrike" kern="1200" baseline="0" dirty="0">
                        <a:solidFill>
                          <a:schemeClr val="dk1"/>
                        </a:solidFill>
                        <a:latin typeface="+mn-lt"/>
                        <a:ea typeface="+mn-ea"/>
                        <a:cs typeface="+mn-cs"/>
                      </a:endParaRPr>
                    </a:p>
                  </a:txBody>
                  <a:tcPr marL="90309" marR="90309"/>
                </a:tc>
                <a:extLst>
                  <a:ext uri="{0D108BD9-81ED-4DB2-BD59-A6C34878D82A}">
                    <a16:rowId xmlns:a16="http://schemas.microsoft.com/office/drawing/2014/main" val="386513465"/>
                  </a:ext>
                </a:extLst>
              </a:tr>
              <a:tr h="370840">
                <a:tc>
                  <a:txBody>
                    <a:bodyPr/>
                    <a:lstStyle/>
                    <a:p>
                      <a:r>
                        <a:rPr lang="en-GB" dirty="0"/>
                        <a:t>Major</a:t>
                      </a:r>
                    </a:p>
                  </a:txBody>
                  <a:tcPr marL="90309" marR="90309"/>
                </a:tc>
                <a:tc>
                  <a:txBody>
                    <a:bodyPr/>
                    <a:lstStyle/>
                    <a:p>
                      <a:r>
                        <a:rPr lang="en-GB" dirty="0"/>
                        <a:t>3</a:t>
                      </a:r>
                    </a:p>
                  </a:txBody>
                  <a:tcPr marL="90309" marR="90309"/>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t>
                      </a:r>
                    </a:p>
                  </a:txBody>
                  <a:tcPr marL="90309" marR="90309"/>
                </a:tc>
                <a:extLst>
                  <a:ext uri="{0D108BD9-81ED-4DB2-BD59-A6C34878D82A}">
                    <a16:rowId xmlns:a16="http://schemas.microsoft.com/office/drawing/2014/main" val="4014502857"/>
                  </a:ext>
                </a:extLst>
              </a:tr>
              <a:tr h="370840">
                <a:tc>
                  <a:txBody>
                    <a:bodyPr/>
                    <a:lstStyle/>
                    <a:p>
                      <a:r>
                        <a:rPr lang="en-GB" dirty="0"/>
                        <a:t>Minor or Negligible</a:t>
                      </a:r>
                    </a:p>
                  </a:txBody>
                  <a:tcPr marL="90309" marR="90309"/>
                </a:tc>
                <a:tc>
                  <a:txBody>
                    <a:bodyPr/>
                    <a:lstStyle/>
                    <a:p>
                      <a:r>
                        <a:rPr lang="en-GB" dirty="0"/>
                        <a:t>4</a:t>
                      </a:r>
                    </a:p>
                  </a:txBody>
                  <a:tcPr marL="90309" marR="90309"/>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t>
                      </a:r>
                    </a:p>
                  </a:txBody>
                  <a:tcPr marL="90309" marR="90309"/>
                </a:tc>
                <a:extLst>
                  <a:ext uri="{0D108BD9-81ED-4DB2-BD59-A6C34878D82A}">
                    <a16:rowId xmlns:a16="http://schemas.microsoft.com/office/drawing/2014/main" val="2643824096"/>
                  </a:ext>
                </a:extLst>
              </a:tr>
            </a:tbl>
          </a:graphicData>
        </a:graphic>
      </p:graphicFrame>
      <p:sp>
        <p:nvSpPr>
          <p:cNvPr id="4" name="Slide Number Placeholder 3">
            <a:extLst>
              <a:ext uri="{FF2B5EF4-FFF2-40B4-BE49-F238E27FC236}">
                <a16:creationId xmlns:a16="http://schemas.microsoft.com/office/drawing/2014/main" id="{FE6BC613-DDA9-4D90-9E03-88AC03694D8D}"/>
              </a:ext>
            </a:extLst>
          </p:cNvPr>
          <p:cNvSpPr>
            <a:spLocks noGrp="1"/>
          </p:cNvSpPr>
          <p:nvPr>
            <p:ph type="sldNum" sz="quarter" idx="12"/>
          </p:nvPr>
        </p:nvSpPr>
        <p:spPr/>
        <p:txBody>
          <a:bodyPr/>
          <a:lstStyle/>
          <a:p>
            <a:fld id="{5751DFAA-887F-4071-8EAD-E8CA316FCF06}" type="slidenum">
              <a:rPr lang="en-GB" smtClean="0"/>
              <a:t>15</a:t>
            </a:fld>
            <a:endParaRPr lang="en-GB" dirty="0"/>
          </a:p>
        </p:txBody>
      </p:sp>
    </p:spTree>
    <p:extLst>
      <p:ext uri="{BB962C8B-B14F-4D97-AF65-F5344CB8AC3E}">
        <p14:creationId xmlns:p14="http://schemas.microsoft.com/office/powerpoint/2010/main" val="854432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EC39D-6A1D-439E-86BB-C1D674D8BBE0}"/>
              </a:ext>
            </a:extLst>
          </p:cNvPr>
          <p:cNvSpPr>
            <a:spLocks noGrp="1"/>
          </p:cNvSpPr>
          <p:nvPr>
            <p:ph type="title"/>
          </p:nvPr>
        </p:nvSpPr>
        <p:spPr>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ECSS-Q-ST-30C definition of criticality</a:t>
            </a:r>
          </a:p>
        </p:txBody>
      </p:sp>
      <p:graphicFrame>
        <p:nvGraphicFramePr>
          <p:cNvPr id="5" name="Content Placeholder 4">
            <a:extLst>
              <a:ext uri="{FF2B5EF4-FFF2-40B4-BE49-F238E27FC236}">
                <a16:creationId xmlns:a16="http://schemas.microsoft.com/office/drawing/2014/main" id="{8251B811-38B0-44A7-A394-5A476557A744}"/>
              </a:ext>
            </a:extLst>
          </p:cNvPr>
          <p:cNvGraphicFramePr>
            <a:graphicFrameLocks noGrp="1"/>
          </p:cNvGraphicFramePr>
          <p:nvPr>
            <p:ph idx="1"/>
            <p:extLst>
              <p:ext uri="{D42A27DB-BD31-4B8C-83A1-F6EECF244321}">
                <p14:modId xmlns:p14="http://schemas.microsoft.com/office/powerpoint/2010/main" val="2640084270"/>
              </p:ext>
            </p:extLst>
          </p:nvPr>
        </p:nvGraphicFramePr>
        <p:xfrm>
          <a:off x="954182" y="1964231"/>
          <a:ext cx="9001126" cy="3754120"/>
        </p:xfrm>
        <a:graphic>
          <a:graphicData uri="http://schemas.openxmlformats.org/drawingml/2006/table">
            <a:tbl>
              <a:tblPr firstRow="1" bandRow="1">
                <a:tableStyleId>{5C22544A-7EE6-4342-B048-85BDC9FD1C3A}</a:tableStyleId>
              </a:tblPr>
              <a:tblGrid>
                <a:gridCol w="1664825">
                  <a:extLst>
                    <a:ext uri="{9D8B030D-6E8A-4147-A177-3AD203B41FA5}">
                      <a16:colId xmlns:a16="http://schemas.microsoft.com/office/drawing/2014/main" val="1409701999"/>
                    </a:ext>
                  </a:extLst>
                </a:gridCol>
                <a:gridCol w="2126831">
                  <a:extLst>
                    <a:ext uri="{9D8B030D-6E8A-4147-A177-3AD203B41FA5}">
                      <a16:colId xmlns:a16="http://schemas.microsoft.com/office/drawing/2014/main" val="2906856012"/>
                    </a:ext>
                  </a:extLst>
                </a:gridCol>
                <a:gridCol w="5209470">
                  <a:extLst>
                    <a:ext uri="{9D8B030D-6E8A-4147-A177-3AD203B41FA5}">
                      <a16:colId xmlns:a16="http://schemas.microsoft.com/office/drawing/2014/main" val="1759050176"/>
                    </a:ext>
                  </a:extLst>
                </a:gridCol>
              </a:tblGrid>
              <a:tr h="370840">
                <a:tc>
                  <a:txBody>
                    <a:bodyPr/>
                    <a:lstStyle/>
                    <a:p>
                      <a:r>
                        <a:rPr lang="en-GB" dirty="0"/>
                        <a:t>Severity</a:t>
                      </a:r>
                    </a:p>
                  </a:txBody>
                  <a:tcPr/>
                </a:tc>
                <a:tc>
                  <a:txBody>
                    <a:bodyPr/>
                    <a:lstStyle/>
                    <a:p>
                      <a:r>
                        <a:rPr lang="en-GB" dirty="0"/>
                        <a:t>Function criticality</a:t>
                      </a:r>
                    </a:p>
                  </a:txBody>
                  <a:tcPr/>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800" b="1" i="0" u="none" strike="noStrike" kern="1200" baseline="0" dirty="0">
                          <a:solidFill>
                            <a:schemeClr val="lt1"/>
                          </a:solidFill>
                          <a:latin typeface="+mn-lt"/>
                          <a:ea typeface="+mn-ea"/>
                          <a:cs typeface="+mn-cs"/>
                        </a:rPr>
                        <a:t>Criteria to assign criticality categories to functions</a:t>
                      </a:r>
                      <a:endParaRPr lang="en-GB" sz="1800" b="0" i="0" u="none" strike="noStrike" kern="1200" baseline="0" dirty="0">
                        <a:solidFill>
                          <a:schemeClr val="lt1"/>
                        </a:solidFill>
                        <a:latin typeface="+mn-lt"/>
                        <a:ea typeface="+mn-ea"/>
                        <a:cs typeface="+mn-cs"/>
                      </a:endParaRPr>
                    </a:p>
                  </a:txBody>
                  <a:tcPr/>
                </a:tc>
                <a:extLst>
                  <a:ext uri="{0D108BD9-81ED-4DB2-BD59-A6C34878D82A}">
                    <a16:rowId xmlns:a16="http://schemas.microsoft.com/office/drawing/2014/main" val="3246961464"/>
                  </a:ext>
                </a:extLst>
              </a:tr>
              <a:tr h="370840">
                <a:tc>
                  <a:txBody>
                    <a:bodyPr/>
                    <a:lstStyle/>
                    <a:p>
                      <a:r>
                        <a:rPr lang="en-GB" dirty="0"/>
                        <a:t>Catastrophic</a:t>
                      </a:r>
                    </a:p>
                    <a:p>
                      <a:r>
                        <a:rPr lang="en-GB" dirty="0"/>
                        <a:t>(Level 1)</a:t>
                      </a:r>
                    </a:p>
                  </a:txBody>
                  <a:tcPr/>
                </a:tc>
                <a:tc>
                  <a:txBody>
                    <a:bodyPr/>
                    <a:lstStyle/>
                    <a:p>
                      <a:r>
                        <a:rPr lang="en-GB" dirty="0"/>
                        <a:t>I</a:t>
                      </a:r>
                    </a:p>
                  </a:txBody>
                  <a:tcPr/>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 function that if not or incorrectly performed, or whose anomalous behaviour can cause one or more feared events resulting in </a:t>
                      </a:r>
                      <a:r>
                        <a:rPr lang="en-GB" sz="1600" b="1" i="0" u="none" strike="noStrike" kern="1200" baseline="0" dirty="0">
                          <a:solidFill>
                            <a:schemeClr val="dk1"/>
                          </a:solidFill>
                          <a:latin typeface="+mn-lt"/>
                          <a:ea typeface="+mn-ea"/>
                          <a:cs typeface="+mn-cs"/>
                        </a:rPr>
                        <a:t>catastrophic consequences</a:t>
                      </a:r>
                      <a:r>
                        <a:rPr lang="en-GB" sz="1600" b="0" i="0" u="none" strike="noStrike" kern="1200" baseline="0" dirty="0">
                          <a:solidFill>
                            <a:schemeClr val="dk1"/>
                          </a:solidFill>
                          <a:latin typeface="+mn-lt"/>
                          <a:ea typeface="+mn-ea"/>
                          <a:cs typeface="+mn-cs"/>
                        </a:rPr>
                        <a:t>.</a:t>
                      </a:r>
                    </a:p>
                  </a:txBody>
                  <a:tcPr/>
                </a:tc>
                <a:extLst>
                  <a:ext uri="{0D108BD9-81ED-4DB2-BD59-A6C34878D82A}">
                    <a16:rowId xmlns:a16="http://schemas.microsoft.com/office/drawing/2014/main" val="273677740"/>
                  </a:ext>
                </a:extLst>
              </a:tr>
              <a:tr h="370840">
                <a:tc>
                  <a:txBody>
                    <a:bodyPr/>
                    <a:lstStyle/>
                    <a:p>
                      <a:r>
                        <a:rPr lang="en-GB" dirty="0"/>
                        <a:t>Critical</a:t>
                      </a:r>
                    </a:p>
                    <a:p>
                      <a:r>
                        <a:rPr lang="en-GB" dirty="0"/>
                        <a:t>(Level 2)</a:t>
                      </a:r>
                    </a:p>
                  </a:txBody>
                  <a:tcPr/>
                </a:tc>
                <a:tc>
                  <a:txBody>
                    <a:bodyPr/>
                    <a:lstStyle/>
                    <a:p>
                      <a:r>
                        <a:rPr lang="en-GB" dirty="0"/>
                        <a:t>II</a:t>
                      </a:r>
                    </a:p>
                  </a:txBody>
                  <a:tcPr/>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 function that if not or incorrectly performed, or whose anomalous behaviour can cause one or more feared events resulting in </a:t>
                      </a:r>
                      <a:r>
                        <a:rPr lang="en-GB" sz="1600" b="1" i="0" u="none" strike="noStrike" kern="1200" baseline="0" dirty="0">
                          <a:solidFill>
                            <a:schemeClr val="dk1"/>
                          </a:solidFill>
                          <a:latin typeface="+mn-lt"/>
                          <a:ea typeface="+mn-ea"/>
                          <a:cs typeface="+mn-cs"/>
                        </a:rPr>
                        <a:t>critical consequences</a:t>
                      </a:r>
                      <a:r>
                        <a:rPr lang="en-GB" sz="1600" b="0" i="0" u="none" strike="noStrike" kern="1200" baseline="0" dirty="0">
                          <a:solidFill>
                            <a:schemeClr val="dk1"/>
                          </a:solidFill>
                          <a:latin typeface="+mn-lt"/>
                          <a:ea typeface="+mn-ea"/>
                          <a:cs typeface="+mn-cs"/>
                        </a:rPr>
                        <a:t>.</a:t>
                      </a:r>
                    </a:p>
                  </a:txBody>
                  <a:tcPr/>
                </a:tc>
                <a:extLst>
                  <a:ext uri="{0D108BD9-81ED-4DB2-BD59-A6C34878D82A}">
                    <a16:rowId xmlns:a16="http://schemas.microsoft.com/office/drawing/2014/main" val="386513465"/>
                  </a:ext>
                </a:extLst>
              </a:tr>
              <a:tr h="370840">
                <a:tc>
                  <a:txBody>
                    <a:bodyPr/>
                    <a:lstStyle/>
                    <a:p>
                      <a:r>
                        <a:rPr lang="en-GB" dirty="0"/>
                        <a:t>Major</a:t>
                      </a:r>
                    </a:p>
                    <a:p>
                      <a:r>
                        <a:rPr lang="en-GB" dirty="0"/>
                        <a:t>(Level 3)</a:t>
                      </a:r>
                    </a:p>
                  </a:txBody>
                  <a:tcPr/>
                </a:tc>
                <a:tc>
                  <a:txBody>
                    <a:bodyPr/>
                    <a:lstStyle/>
                    <a:p>
                      <a:r>
                        <a:rPr lang="en-GB" dirty="0"/>
                        <a:t>III</a:t>
                      </a:r>
                    </a:p>
                  </a:txBody>
                  <a:tcPr/>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 function that if not or incorrectly performed , or whose anomalous behaviour can cause one or more feared events resulting in </a:t>
                      </a:r>
                      <a:r>
                        <a:rPr lang="en-GB" sz="1600" b="1" i="0" u="none" strike="noStrike" kern="1200" baseline="0" dirty="0">
                          <a:solidFill>
                            <a:schemeClr val="dk1"/>
                          </a:solidFill>
                          <a:latin typeface="+mn-lt"/>
                          <a:ea typeface="+mn-ea"/>
                          <a:cs typeface="+mn-cs"/>
                        </a:rPr>
                        <a:t>major consequences</a:t>
                      </a:r>
                      <a:r>
                        <a:rPr lang="en-GB" sz="1600" b="0" i="0" u="none" strike="noStrike" kern="1200" baseline="0" dirty="0">
                          <a:solidFill>
                            <a:schemeClr val="dk1"/>
                          </a:solidFill>
                          <a:latin typeface="+mn-lt"/>
                          <a:ea typeface="+mn-ea"/>
                          <a:cs typeface="+mn-cs"/>
                        </a:rPr>
                        <a:t>.</a:t>
                      </a:r>
                    </a:p>
                  </a:txBody>
                  <a:tcPr/>
                </a:tc>
                <a:extLst>
                  <a:ext uri="{0D108BD9-81ED-4DB2-BD59-A6C34878D82A}">
                    <a16:rowId xmlns:a16="http://schemas.microsoft.com/office/drawing/2014/main" val="4014502857"/>
                  </a:ext>
                </a:extLst>
              </a:tr>
              <a:tr h="370840">
                <a:tc>
                  <a:txBody>
                    <a:bodyPr/>
                    <a:lstStyle/>
                    <a:p>
                      <a:r>
                        <a:rPr lang="en-GB" dirty="0"/>
                        <a:t>Minor or Negligible</a:t>
                      </a:r>
                    </a:p>
                    <a:p>
                      <a:r>
                        <a:rPr lang="en-GB" dirty="0"/>
                        <a:t>(Level 4)</a:t>
                      </a:r>
                    </a:p>
                  </a:txBody>
                  <a:tcPr/>
                </a:tc>
                <a:tc>
                  <a:txBody>
                    <a:bodyPr/>
                    <a:lstStyle/>
                    <a:p>
                      <a:r>
                        <a:rPr lang="en-GB" dirty="0"/>
                        <a:t>IV</a:t>
                      </a:r>
                    </a:p>
                  </a:txBody>
                  <a:tcPr/>
                </a:tc>
                <a:tc>
                  <a:txBody>
                    <a:bodyPr/>
                    <a:lstStyle/>
                    <a:p>
                      <a:pPr marL="0" marR="0" lvl="0" indent="0" algn="l" defTabSz="914537" rtl="0" eaLnBrk="1" fontAlgn="auto" latinLnBrk="0" hangingPunct="1">
                        <a:lnSpc>
                          <a:spcPct val="100000"/>
                        </a:lnSpc>
                        <a:spcBef>
                          <a:spcPts val="0"/>
                        </a:spcBef>
                        <a:spcAft>
                          <a:spcPts val="0"/>
                        </a:spcAft>
                        <a:buClrTx/>
                        <a:buSzTx/>
                        <a:buFontTx/>
                        <a:buNone/>
                        <a:tabLst/>
                        <a:defRPr/>
                      </a:pPr>
                      <a:r>
                        <a:rPr lang="en-GB" sz="1600" b="0" i="0" u="none" strike="noStrike" kern="1200" baseline="0" dirty="0">
                          <a:solidFill>
                            <a:schemeClr val="dk1"/>
                          </a:solidFill>
                          <a:latin typeface="+mn-lt"/>
                          <a:ea typeface="+mn-ea"/>
                          <a:cs typeface="+mn-cs"/>
                        </a:rPr>
                        <a:t>A function that if not or incorrectly performed , or whose anomalous behaviour can cause one or more feared events resulting in </a:t>
                      </a:r>
                      <a:r>
                        <a:rPr lang="en-GB" sz="1600" b="1" i="0" u="none" strike="noStrike" kern="1200" baseline="0" dirty="0">
                          <a:solidFill>
                            <a:schemeClr val="dk1"/>
                          </a:solidFill>
                          <a:latin typeface="+mn-lt"/>
                          <a:ea typeface="+mn-ea"/>
                          <a:cs typeface="+mn-cs"/>
                        </a:rPr>
                        <a:t>minor or negligible consequences</a:t>
                      </a:r>
                      <a:r>
                        <a:rPr lang="en-GB" sz="1600" b="0" i="0" u="none" strike="noStrike" kern="1200" baseline="0" dirty="0">
                          <a:solidFill>
                            <a:schemeClr val="dk1"/>
                          </a:solidFill>
                          <a:latin typeface="+mn-lt"/>
                          <a:ea typeface="+mn-ea"/>
                          <a:cs typeface="+mn-cs"/>
                        </a:rPr>
                        <a:t>.</a:t>
                      </a:r>
                    </a:p>
                  </a:txBody>
                  <a:tcPr/>
                </a:tc>
                <a:extLst>
                  <a:ext uri="{0D108BD9-81ED-4DB2-BD59-A6C34878D82A}">
                    <a16:rowId xmlns:a16="http://schemas.microsoft.com/office/drawing/2014/main" val="2643824096"/>
                  </a:ext>
                </a:extLst>
              </a:tr>
            </a:tbl>
          </a:graphicData>
        </a:graphic>
      </p:graphicFrame>
      <p:sp>
        <p:nvSpPr>
          <p:cNvPr id="4" name="Slide Number Placeholder 3">
            <a:extLst>
              <a:ext uri="{FF2B5EF4-FFF2-40B4-BE49-F238E27FC236}">
                <a16:creationId xmlns:a16="http://schemas.microsoft.com/office/drawing/2014/main" id="{FE6BC613-DDA9-4D90-9E03-88AC03694D8D}"/>
              </a:ext>
            </a:extLst>
          </p:cNvPr>
          <p:cNvSpPr>
            <a:spLocks noGrp="1"/>
          </p:cNvSpPr>
          <p:nvPr>
            <p:ph type="sldNum" sz="quarter" idx="12"/>
          </p:nvPr>
        </p:nvSpPr>
        <p:spPr/>
        <p:txBody>
          <a:bodyPr/>
          <a:lstStyle/>
          <a:p>
            <a:fld id="{5751DFAA-887F-4071-8EAD-E8CA316FCF06}" type="slidenum">
              <a:rPr lang="en-GB" smtClean="0"/>
              <a:t>16</a:t>
            </a:fld>
            <a:endParaRPr lang="en-GB" dirty="0"/>
          </a:p>
        </p:txBody>
      </p:sp>
    </p:spTree>
    <p:extLst>
      <p:ext uri="{BB962C8B-B14F-4D97-AF65-F5344CB8AC3E}">
        <p14:creationId xmlns:p14="http://schemas.microsoft.com/office/powerpoint/2010/main" val="4104196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F4EC-88B8-4E16-986A-46E346C0F18A}"/>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Discuss!</a:t>
            </a:r>
          </a:p>
        </p:txBody>
      </p:sp>
      <p:sp>
        <p:nvSpPr>
          <p:cNvPr id="4" name="Slide Number Placeholder 3">
            <a:extLst>
              <a:ext uri="{FF2B5EF4-FFF2-40B4-BE49-F238E27FC236}">
                <a16:creationId xmlns:a16="http://schemas.microsoft.com/office/drawing/2014/main" id="{69A19AF3-6B0C-4599-B421-A229D879B7DC}"/>
              </a:ext>
            </a:extLst>
          </p:cNvPr>
          <p:cNvSpPr>
            <a:spLocks noGrp="1"/>
          </p:cNvSpPr>
          <p:nvPr>
            <p:ph type="sldNum" sz="quarter" idx="12"/>
          </p:nvPr>
        </p:nvSpPr>
        <p:spPr/>
        <p:txBody>
          <a:bodyPr/>
          <a:lstStyle/>
          <a:p>
            <a:fld id="{5751DFAA-887F-4071-8EAD-E8CA316FCF06}" type="slidenum">
              <a:rPr lang="en-GB" smtClean="0"/>
              <a:t>17</a:t>
            </a:fld>
            <a:endParaRPr lang="en-GB" dirty="0"/>
          </a:p>
        </p:txBody>
      </p:sp>
      <p:sp>
        <p:nvSpPr>
          <p:cNvPr id="5" name="Cloud 4">
            <a:extLst>
              <a:ext uri="{FF2B5EF4-FFF2-40B4-BE49-F238E27FC236}">
                <a16:creationId xmlns:a16="http://schemas.microsoft.com/office/drawing/2014/main" id="{20198981-ADCA-4C6E-BC0A-E8588A19D596}"/>
              </a:ext>
            </a:extLst>
          </p:cNvPr>
          <p:cNvSpPr/>
          <p:nvPr/>
        </p:nvSpPr>
        <p:spPr>
          <a:xfrm>
            <a:off x="954182" y="2237173"/>
            <a:ext cx="5370990" cy="3732881"/>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800" dirty="0"/>
              <a:t>Does safety considerations apply for CubeSats?</a:t>
            </a:r>
          </a:p>
        </p:txBody>
      </p:sp>
      <p:sp>
        <p:nvSpPr>
          <p:cNvPr id="6" name="Cloud 5">
            <a:extLst>
              <a:ext uri="{FF2B5EF4-FFF2-40B4-BE49-F238E27FC236}">
                <a16:creationId xmlns:a16="http://schemas.microsoft.com/office/drawing/2014/main" id="{B425206E-21C8-4B24-8CE3-D6D143B764FB}"/>
              </a:ext>
            </a:extLst>
          </p:cNvPr>
          <p:cNvSpPr/>
          <p:nvPr/>
        </p:nvSpPr>
        <p:spPr>
          <a:xfrm>
            <a:off x="6983600" y="2635928"/>
            <a:ext cx="3980323" cy="2935370"/>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800" dirty="0"/>
              <a:t>What about dependability?</a:t>
            </a:r>
          </a:p>
        </p:txBody>
      </p:sp>
    </p:spTree>
    <p:extLst>
      <p:ext uri="{BB962C8B-B14F-4D97-AF65-F5344CB8AC3E}">
        <p14:creationId xmlns:p14="http://schemas.microsoft.com/office/powerpoint/2010/main" val="67260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3300-2F36-4C86-91CB-4E10ABC06D1F}"/>
              </a:ext>
            </a:extLst>
          </p:cNvPr>
          <p:cNvSpPr>
            <a:spLocks noGrp="1"/>
          </p:cNvSpPr>
          <p:nvPr>
            <p:ph type="title"/>
          </p:nvPr>
        </p:nvSpPr>
        <p:spPr/>
        <p:txBody>
          <a:bodyPr/>
          <a:lstStyle/>
          <a:p>
            <a:r>
              <a:rPr lang="en-GB" dirty="0"/>
              <a:t>ECSS-Q-ST-80C software assurance</a:t>
            </a:r>
          </a:p>
        </p:txBody>
      </p:sp>
      <p:sp>
        <p:nvSpPr>
          <p:cNvPr id="4" name="Content Placeholder 3">
            <a:extLst>
              <a:ext uri="{FF2B5EF4-FFF2-40B4-BE49-F238E27FC236}">
                <a16:creationId xmlns:a16="http://schemas.microsoft.com/office/drawing/2014/main" id="{61CED515-712C-4793-B21B-2E9AECAAF2C8}"/>
              </a:ext>
            </a:extLst>
          </p:cNvPr>
          <p:cNvSpPr>
            <a:spLocks noGrp="1"/>
          </p:cNvSpPr>
          <p:nvPr>
            <p:ph idx="1"/>
          </p:nvPr>
        </p:nvSpPr>
        <p:spPr/>
        <p:txBody>
          <a:bodyPr/>
          <a:lstStyle/>
          <a:p>
            <a:r>
              <a:rPr lang="en-GB" b="1" dirty="0"/>
              <a:t>Goal: </a:t>
            </a:r>
            <a:r>
              <a:rPr lang="en-GB" dirty="0"/>
              <a:t>Provide adequate confidence to the customer and to the supplier that the developed or procured/reused software satisfies its requirements throughout the system lifetime.</a:t>
            </a:r>
          </a:p>
          <a:p>
            <a:r>
              <a:rPr lang="en-GB" dirty="0"/>
              <a:t>Defines requirements for software product assurance to meet this: </a:t>
            </a:r>
          </a:p>
          <a:p>
            <a:pPr lvl="1"/>
            <a:r>
              <a:rPr lang="en-GB" dirty="0"/>
              <a:t>Organization and responsibility</a:t>
            </a:r>
          </a:p>
          <a:p>
            <a:pPr lvl="1"/>
            <a:r>
              <a:rPr lang="en-GB" dirty="0"/>
              <a:t>Procurement</a:t>
            </a:r>
          </a:p>
          <a:p>
            <a:pPr lvl="1"/>
            <a:r>
              <a:rPr lang="en-GB" dirty="0"/>
              <a:t>Tools, methodologies, metrics</a:t>
            </a:r>
          </a:p>
          <a:p>
            <a:pPr lvl="1"/>
            <a:r>
              <a:rPr lang="en-GB" dirty="0"/>
              <a:t>Training</a:t>
            </a:r>
          </a:p>
          <a:p>
            <a:r>
              <a:rPr lang="en-GB" dirty="0"/>
              <a:t>Specifies the required plans and reports for different project stages</a:t>
            </a:r>
          </a:p>
        </p:txBody>
      </p:sp>
      <p:sp>
        <p:nvSpPr>
          <p:cNvPr id="3" name="Slide Number Placeholder 2">
            <a:extLst>
              <a:ext uri="{FF2B5EF4-FFF2-40B4-BE49-F238E27FC236}">
                <a16:creationId xmlns:a16="http://schemas.microsoft.com/office/drawing/2014/main" id="{22B7F0CF-C77B-44AC-996B-8798FD1CBBE5}"/>
              </a:ext>
            </a:extLst>
          </p:cNvPr>
          <p:cNvSpPr>
            <a:spLocks noGrp="1"/>
          </p:cNvSpPr>
          <p:nvPr>
            <p:ph type="sldNum" sz="quarter" idx="12"/>
          </p:nvPr>
        </p:nvSpPr>
        <p:spPr/>
        <p:txBody>
          <a:bodyPr/>
          <a:lstStyle/>
          <a:p>
            <a:fld id="{5751DFAA-887F-4071-8EAD-E8CA316FCF06}" type="slidenum">
              <a:rPr lang="en-GB" smtClean="0"/>
              <a:t>18</a:t>
            </a:fld>
            <a:endParaRPr lang="en-GB" dirty="0"/>
          </a:p>
        </p:txBody>
      </p:sp>
    </p:spTree>
    <p:extLst>
      <p:ext uri="{BB962C8B-B14F-4D97-AF65-F5344CB8AC3E}">
        <p14:creationId xmlns:p14="http://schemas.microsoft.com/office/powerpoint/2010/main" val="486517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3F3300-2F36-4C86-91CB-4E10ABC06D1F}"/>
              </a:ext>
            </a:extLst>
          </p:cNvPr>
          <p:cNvSpPr>
            <a:spLocks noGrp="1"/>
          </p:cNvSpPr>
          <p:nvPr>
            <p:ph type="title"/>
          </p:nvPr>
        </p:nvSpPr>
        <p:spPr>
          <a:xfrm>
            <a:off x="954182" y="884071"/>
            <a:ext cx="9001711" cy="934411"/>
          </a:xfrm>
        </p:spPr>
        <p:txBody>
          <a:bodyPr/>
          <a:lstStyle/>
          <a:p>
            <a:r>
              <a:rPr lang="en-GB" dirty="0"/>
              <a:t>ECSS-Q-ST-80C software categories</a:t>
            </a:r>
          </a:p>
        </p:txBody>
      </p:sp>
      <p:sp>
        <p:nvSpPr>
          <p:cNvPr id="4" name="Content Placeholder 3">
            <a:extLst>
              <a:ext uri="{FF2B5EF4-FFF2-40B4-BE49-F238E27FC236}">
                <a16:creationId xmlns:a16="http://schemas.microsoft.com/office/drawing/2014/main" id="{61CED515-712C-4793-B21B-2E9AECAAF2C8}"/>
              </a:ext>
            </a:extLst>
          </p:cNvPr>
          <p:cNvSpPr>
            <a:spLocks noGrp="1"/>
          </p:cNvSpPr>
          <p:nvPr>
            <p:ph idx="1"/>
          </p:nvPr>
        </p:nvSpPr>
        <p:spPr/>
        <p:txBody>
          <a:bodyPr/>
          <a:lstStyle/>
          <a:p>
            <a:r>
              <a:rPr lang="en-GB" dirty="0"/>
              <a:t>The standard defines four software criticality categories:</a:t>
            </a:r>
          </a:p>
          <a:p>
            <a:pPr lvl="1"/>
            <a:r>
              <a:rPr lang="en-GB" b="1" dirty="0"/>
              <a:t>A:</a:t>
            </a:r>
            <a:r>
              <a:rPr lang="en-GB" dirty="0"/>
              <a:t> Software involved in category I functions, </a:t>
            </a:r>
            <a:r>
              <a:rPr lang="en-GB" b="1" dirty="0"/>
              <a:t>AND</a:t>
            </a:r>
            <a:r>
              <a:rPr lang="en-GB" dirty="0"/>
              <a:t> no compensating provisions exist. </a:t>
            </a:r>
            <a:r>
              <a:rPr lang="en-GB" b="1" dirty="0"/>
              <a:t>OR </a:t>
            </a:r>
            <a:r>
              <a:rPr lang="en-GB" dirty="0"/>
              <a:t>the software is included in compensating provisions for category I functions.</a:t>
            </a:r>
          </a:p>
          <a:p>
            <a:pPr lvl="1"/>
            <a:r>
              <a:rPr lang="en-GB" b="1" dirty="0"/>
              <a:t>B:</a:t>
            </a:r>
            <a:r>
              <a:rPr lang="en-GB" dirty="0"/>
              <a:t> Software involved in category I functions </a:t>
            </a:r>
            <a:r>
              <a:rPr lang="en-GB" b="1" dirty="0"/>
              <a:t>AND </a:t>
            </a:r>
            <a:r>
              <a:rPr lang="en-GB" dirty="0"/>
              <a:t>at least one of the following compensating provisions is available: a hardware implementation, a software implementation of category A, or an operational procedure. </a:t>
            </a:r>
            <a:r>
              <a:rPr lang="en-GB" b="1" dirty="0"/>
              <a:t>OR </a:t>
            </a:r>
            <a:r>
              <a:rPr lang="en-GB" dirty="0"/>
              <a:t>the software is involved in category II functions </a:t>
            </a:r>
            <a:r>
              <a:rPr lang="en-GB" b="1" dirty="0"/>
              <a:t>AND </a:t>
            </a:r>
            <a:r>
              <a:rPr lang="en-GB" dirty="0"/>
              <a:t>no compensating provisions exist. </a:t>
            </a:r>
            <a:r>
              <a:rPr lang="en-GB" b="1" dirty="0"/>
              <a:t>OR </a:t>
            </a:r>
            <a:r>
              <a:rPr lang="en-GB" dirty="0"/>
              <a:t>the software is included in compensating provisions for category II functions.</a:t>
            </a:r>
          </a:p>
          <a:p>
            <a:pPr lvl="1"/>
            <a:r>
              <a:rPr lang="en-GB" b="1" dirty="0"/>
              <a:t>C:</a:t>
            </a:r>
            <a:r>
              <a:rPr lang="en-GB" dirty="0"/>
              <a:t> Same as above but for category II and III.</a:t>
            </a:r>
          </a:p>
          <a:p>
            <a:pPr lvl="1"/>
            <a:r>
              <a:rPr lang="en-GB" b="1" dirty="0"/>
              <a:t>D:</a:t>
            </a:r>
            <a:r>
              <a:rPr lang="en-GB" dirty="0"/>
              <a:t> Same as above but for category III and IV.</a:t>
            </a:r>
          </a:p>
          <a:p>
            <a:pPr lvl="1"/>
            <a:endParaRPr lang="en-GB" b="1" dirty="0"/>
          </a:p>
          <a:p>
            <a:pPr lvl="1"/>
            <a:endParaRPr lang="en-GB" dirty="0"/>
          </a:p>
          <a:p>
            <a:pPr lvl="1"/>
            <a:endParaRPr lang="en-GB" dirty="0"/>
          </a:p>
          <a:p>
            <a:pPr lvl="1"/>
            <a:endParaRPr lang="en-GB" b="1" dirty="0"/>
          </a:p>
          <a:p>
            <a:pPr lvl="1"/>
            <a:endParaRPr lang="en-GB" dirty="0"/>
          </a:p>
          <a:p>
            <a:pPr lvl="1"/>
            <a:endParaRPr lang="en-GB" b="1" dirty="0"/>
          </a:p>
        </p:txBody>
      </p:sp>
      <p:sp>
        <p:nvSpPr>
          <p:cNvPr id="3" name="Slide Number Placeholder 2">
            <a:extLst>
              <a:ext uri="{FF2B5EF4-FFF2-40B4-BE49-F238E27FC236}">
                <a16:creationId xmlns:a16="http://schemas.microsoft.com/office/drawing/2014/main" id="{22B7F0CF-C77B-44AC-996B-8798FD1CBBE5}"/>
              </a:ext>
            </a:extLst>
          </p:cNvPr>
          <p:cNvSpPr>
            <a:spLocks noGrp="1"/>
          </p:cNvSpPr>
          <p:nvPr>
            <p:ph type="sldNum" sz="quarter" idx="12"/>
          </p:nvPr>
        </p:nvSpPr>
        <p:spPr/>
        <p:txBody>
          <a:bodyPr/>
          <a:lstStyle/>
          <a:p>
            <a:fld id="{5751DFAA-887F-4071-8EAD-E8CA316FCF06}" type="slidenum">
              <a:rPr lang="en-GB" smtClean="0"/>
              <a:t>19</a:t>
            </a:fld>
            <a:endParaRPr lang="en-GB" dirty="0"/>
          </a:p>
        </p:txBody>
      </p:sp>
    </p:spTree>
    <p:extLst>
      <p:ext uri="{BB962C8B-B14F-4D97-AF65-F5344CB8AC3E}">
        <p14:creationId xmlns:p14="http://schemas.microsoft.com/office/powerpoint/2010/main" val="1580141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162BD-49B1-4B9F-A2A6-B386A3DE9D70}"/>
              </a:ext>
            </a:extLst>
          </p:cNvPr>
          <p:cNvSpPr>
            <a:spLocks noGrp="1"/>
          </p:cNvSpPr>
          <p:nvPr>
            <p:ph type="title"/>
          </p:nvPr>
        </p:nvSpPr>
        <p:spPr/>
        <p:txBody>
          <a:bodyPr/>
          <a:lstStyle/>
          <a:p>
            <a:r>
              <a:rPr lang="en-GB" dirty="0"/>
              <a:t>Content</a:t>
            </a:r>
          </a:p>
        </p:txBody>
      </p:sp>
      <p:sp>
        <p:nvSpPr>
          <p:cNvPr id="4" name="Content Placeholder 3">
            <a:extLst>
              <a:ext uri="{FF2B5EF4-FFF2-40B4-BE49-F238E27FC236}">
                <a16:creationId xmlns:a16="http://schemas.microsoft.com/office/drawing/2014/main" id="{B7280DF2-2749-473D-AD57-2CBCF9887998}"/>
              </a:ext>
            </a:extLst>
          </p:cNvPr>
          <p:cNvSpPr>
            <a:spLocks noGrp="1"/>
          </p:cNvSpPr>
          <p:nvPr>
            <p:ph idx="1"/>
          </p:nvPr>
        </p:nvSpPr>
        <p:spPr>
          <a:xfrm>
            <a:off x="954182" y="2549626"/>
            <a:ext cx="9001711" cy="3420428"/>
          </a:xfrm>
        </p:spPr>
        <p:txBody>
          <a:bodyPr/>
          <a:lstStyle/>
          <a:p>
            <a:r>
              <a:rPr lang="en-GB" dirty="0"/>
              <a:t>Real-time systems group at SINTEF Digital</a:t>
            </a:r>
          </a:p>
          <a:p>
            <a:r>
              <a:rPr lang="en-GB" dirty="0"/>
              <a:t>Dependability and safety for space and avionics</a:t>
            </a:r>
          </a:p>
          <a:p>
            <a:pPr lvl="1"/>
            <a:r>
              <a:rPr lang="en-GB" dirty="0"/>
              <a:t>Standards and methodologies</a:t>
            </a:r>
          </a:p>
          <a:p>
            <a:pPr lvl="1"/>
            <a:r>
              <a:rPr lang="en-GB" dirty="0"/>
              <a:t>Ada 2012, SPARK 2014 and the Ravenscar profile</a:t>
            </a:r>
          </a:p>
          <a:p>
            <a:pPr lvl="1"/>
            <a:r>
              <a:rPr lang="en-GB" dirty="0"/>
              <a:t>MISRA C/C++ and Frama-C</a:t>
            </a:r>
          </a:p>
          <a:p>
            <a:r>
              <a:rPr lang="en-GB" dirty="0">
                <a:solidFill>
                  <a:schemeClr val="accent2"/>
                </a:solidFill>
              </a:rPr>
              <a:t>Break?</a:t>
            </a:r>
          </a:p>
          <a:p>
            <a:r>
              <a:rPr lang="en-GB" dirty="0"/>
              <a:t>I3DS project, a modular sensor suite for space robotics</a:t>
            </a:r>
          </a:p>
          <a:p>
            <a:pPr lvl="1"/>
            <a:endParaRPr lang="en-GB" dirty="0"/>
          </a:p>
        </p:txBody>
      </p:sp>
      <p:sp>
        <p:nvSpPr>
          <p:cNvPr id="3" name="Slide Number Placeholder 2">
            <a:extLst>
              <a:ext uri="{FF2B5EF4-FFF2-40B4-BE49-F238E27FC236}">
                <a16:creationId xmlns:a16="http://schemas.microsoft.com/office/drawing/2014/main" id="{E1B22DD0-DFFD-4E20-8F1F-DAF5E62A0AD3}"/>
              </a:ext>
            </a:extLst>
          </p:cNvPr>
          <p:cNvSpPr>
            <a:spLocks noGrp="1"/>
          </p:cNvSpPr>
          <p:nvPr>
            <p:ph type="sldNum" sz="quarter" idx="12"/>
          </p:nvPr>
        </p:nvSpPr>
        <p:spPr/>
        <p:txBody>
          <a:bodyPr/>
          <a:lstStyle/>
          <a:p>
            <a:fld id="{5751DFAA-887F-4071-8EAD-E8CA316FCF06}" type="slidenum">
              <a:rPr lang="en-GB" smtClean="0"/>
              <a:t>2</a:t>
            </a:fld>
            <a:endParaRPr lang="en-GB" dirty="0"/>
          </a:p>
        </p:txBody>
      </p:sp>
    </p:spTree>
    <p:extLst>
      <p:ext uri="{BB962C8B-B14F-4D97-AF65-F5344CB8AC3E}">
        <p14:creationId xmlns:p14="http://schemas.microsoft.com/office/powerpoint/2010/main" val="28989176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49DB5-BAC1-49CF-8C02-DBC9B8CA8668}"/>
              </a:ext>
            </a:extLst>
          </p:cNvPr>
          <p:cNvSpPr>
            <a:spLocks noGrp="1"/>
          </p:cNvSpPr>
          <p:nvPr>
            <p:ph type="title"/>
          </p:nvPr>
        </p:nvSpPr>
        <p:spPr>
          <a:xfrm>
            <a:off x="954182" y="884071"/>
            <a:ext cx="9001711" cy="934411"/>
          </a:xfrm>
        </p:spPr>
        <p:txBody>
          <a:bodyPr/>
          <a:lstStyle/>
          <a:p>
            <a:r>
              <a:rPr lang="en-GB" dirty="0"/>
              <a:t>ECSS-E-ST-40C general requirements</a:t>
            </a:r>
          </a:p>
        </p:txBody>
      </p:sp>
      <p:sp>
        <p:nvSpPr>
          <p:cNvPr id="3" name="Content Placeholder 2">
            <a:extLst>
              <a:ext uri="{FF2B5EF4-FFF2-40B4-BE49-F238E27FC236}">
                <a16:creationId xmlns:a16="http://schemas.microsoft.com/office/drawing/2014/main" id="{8C200515-98E7-459B-AD01-0E42B4422D45}"/>
              </a:ext>
            </a:extLst>
          </p:cNvPr>
          <p:cNvSpPr>
            <a:spLocks noGrp="1"/>
          </p:cNvSpPr>
          <p:nvPr>
            <p:ph idx="1"/>
          </p:nvPr>
        </p:nvSpPr>
        <p:spPr/>
        <p:txBody>
          <a:bodyPr/>
          <a:lstStyle/>
          <a:p>
            <a:r>
              <a:rPr lang="en-GB" dirty="0"/>
              <a:t>General software requirements for different stages of project:</a:t>
            </a:r>
          </a:p>
          <a:p>
            <a:pPr lvl="1"/>
            <a:r>
              <a:rPr lang="en-GB" dirty="0"/>
              <a:t>Development, verification and validation</a:t>
            </a:r>
          </a:p>
          <a:p>
            <a:pPr lvl="1"/>
            <a:r>
              <a:rPr lang="en-GB" dirty="0"/>
              <a:t>Operation and maintenance</a:t>
            </a:r>
          </a:p>
          <a:p>
            <a:r>
              <a:rPr lang="en-GB" dirty="0"/>
              <a:t>Specifies requirements for different software categories such as</a:t>
            </a:r>
          </a:p>
          <a:p>
            <a:pPr lvl="1"/>
            <a:r>
              <a:rPr lang="en-GB" dirty="0"/>
              <a:t>Code test coverage (100% for A/B, only by agreement for C/D)</a:t>
            </a:r>
          </a:p>
          <a:p>
            <a:pPr lvl="1"/>
            <a:r>
              <a:rPr lang="en-GB" dirty="0" err="1"/>
              <a:t>Schedulability</a:t>
            </a:r>
            <a:r>
              <a:rPr lang="en-GB" dirty="0"/>
              <a:t> analysis</a:t>
            </a:r>
          </a:p>
          <a:p>
            <a:pPr lvl="1"/>
            <a:r>
              <a:rPr lang="en-GB" dirty="0"/>
              <a:t>Formal proof</a:t>
            </a:r>
          </a:p>
          <a:p>
            <a:r>
              <a:rPr lang="en-GB" dirty="0"/>
              <a:t>Specifies the required plans and reports for different project stages</a:t>
            </a:r>
          </a:p>
          <a:p>
            <a:endParaRPr lang="en-GB" dirty="0"/>
          </a:p>
          <a:p>
            <a:pPr lvl="1"/>
            <a:endParaRPr lang="en-GB" dirty="0"/>
          </a:p>
          <a:p>
            <a:pPr lvl="1"/>
            <a:endParaRPr lang="en-GB" dirty="0"/>
          </a:p>
          <a:p>
            <a:pPr lvl="1"/>
            <a:endParaRPr lang="en-GB" dirty="0"/>
          </a:p>
          <a:p>
            <a:pPr lvl="1"/>
            <a:endParaRPr lang="en-GB" dirty="0"/>
          </a:p>
        </p:txBody>
      </p:sp>
      <p:sp>
        <p:nvSpPr>
          <p:cNvPr id="4" name="Slide Number Placeholder 3">
            <a:extLst>
              <a:ext uri="{FF2B5EF4-FFF2-40B4-BE49-F238E27FC236}">
                <a16:creationId xmlns:a16="http://schemas.microsoft.com/office/drawing/2014/main" id="{DBA9487B-2457-4312-9DDF-C3D70624223B}"/>
              </a:ext>
            </a:extLst>
          </p:cNvPr>
          <p:cNvSpPr>
            <a:spLocks noGrp="1"/>
          </p:cNvSpPr>
          <p:nvPr>
            <p:ph type="sldNum" sz="quarter" idx="12"/>
          </p:nvPr>
        </p:nvSpPr>
        <p:spPr/>
        <p:txBody>
          <a:bodyPr/>
          <a:lstStyle/>
          <a:p>
            <a:fld id="{5751DFAA-887F-4071-8EAD-E8CA316FCF06}" type="slidenum">
              <a:rPr lang="en-GB" smtClean="0"/>
              <a:t>20</a:t>
            </a:fld>
            <a:endParaRPr lang="en-GB" dirty="0"/>
          </a:p>
        </p:txBody>
      </p:sp>
    </p:spTree>
    <p:extLst>
      <p:ext uri="{BB962C8B-B14F-4D97-AF65-F5344CB8AC3E}">
        <p14:creationId xmlns:p14="http://schemas.microsoft.com/office/powerpoint/2010/main" val="4038472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960DE1-42EC-4BA9-93CB-6AF332E9DDFE}"/>
              </a:ext>
            </a:extLst>
          </p:cNvPr>
          <p:cNvSpPr>
            <a:spLocks noGrp="1"/>
          </p:cNvSpPr>
          <p:nvPr>
            <p:ph type="sldNum" sz="quarter" idx="12"/>
          </p:nvPr>
        </p:nvSpPr>
        <p:spPr/>
        <p:txBody>
          <a:bodyPr/>
          <a:lstStyle/>
          <a:p>
            <a:fld id="{5751DFAA-887F-4071-8EAD-E8CA316FCF06}" type="slidenum">
              <a:rPr lang="en-GB" smtClean="0"/>
              <a:t>21</a:t>
            </a:fld>
            <a:endParaRPr lang="en-GB" dirty="0"/>
          </a:p>
        </p:txBody>
      </p:sp>
      <p:pic>
        <p:nvPicPr>
          <p:cNvPr id="4" name="Picture 3">
            <a:extLst>
              <a:ext uri="{FF2B5EF4-FFF2-40B4-BE49-F238E27FC236}">
                <a16:creationId xmlns:a16="http://schemas.microsoft.com/office/drawing/2014/main" id="{3790A6B4-F42C-4EF9-AE67-EF35CC09044D}"/>
              </a:ext>
            </a:extLst>
          </p:cNvPr>
          <p:cNvPicPr>
            <a:picLocks noChangeAspect="1"/>
          </p:cNvPicPr>
          <p:nvPr/>
        </p:nvPicPr>
        <p:blipFill>
          <a:blip r:embed="rId3"/>
          <a:stretch>
            <a:fillRect/>
          </a:stretch>
        </p:blipFill>
        <p:spPr>
          <a:xfrm>
            <a:off x="1771843" y="235258"/>
            <a:ext cx="8648314" cy="6387484"/>
          </a:xfrm>
          <a:prstGeom prst="rect">
            <a:avLst/>
          </a:prstGeom>
        </p:spPr>
      </p:pic>
    </p:spTree>
    <p:extLst>
      <p:ext uri="{BB962C8B-B14F-4D97-AF65-F5344CB8AC3E}">
        <p14:creationId xmlns:p14="http://schemas.microsoft.com/office/powerpoint/2010/main" val="112284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0106E-5405-4A42-83FD-A2A5867D5C08}"/>
              </a:ext>
            </a:extLst>
          </p:cNvPr>
          <p:cNvSpPr>
            <a:spLocks noGrp="1"/>
          </p:cNvSpPr>
          <p:nvPr>
            <p:ph type="title"/>
          </p:nvPr>
        </p:nvSpPr>
        <p:spPr/>
        <p:txBody>
          <a:bodyPr/>
          <a:lstStyle/>
          <a:p>
            <a:r>
              <a:rPr lang="en-GB" dirty="0"/>
              <a:t>Civil aviation software standards</a:t>
            </a:r>
          </a:p>
        </p:txBody>
      </p:sp>
      <p:sp>
        <p:nvSpPr>
          <p:cNvPr id="5" name="Content Placeholder 4">
            <a:extLst>
              <a:ext uri="{FF2B5EF4-FFF2-40B4-BE49-F238E27FC236}">
                <a16:creationId xmlns:a16="http://schemas.microsoft.com/office/drawing/2014/main" id="{1421A38F-CD17-42BE-96DE-40AA78399F93}"/>
              </a:ext>
            </a:extLst>
          </p:cNvPr>
          <p:cNvSpPr>
            <a:spLocks noGrp="1"/>
          </p:cNvSpPr>
          <p:nvPr>
            <p:ph idx="1"/>
          </p:nvPr>
        </p:nvSpPr>
        <p:spPr/>
        <p:txBody>
          <a:bodyPr/>
          <a:lstStyle/>
          <a:p>
            <a:r>
              <a:rPr lang="en-GB" b="1" dirty="0"/>
              <a:t>DO-178C:</a:t>
            </a:r>
            <a:r>
              <a:rPr lang="en-GB" dirty="0"/>
              <a:t> Software Considerations in Airborne Systems and Equipment Certification. Defines </a:t>
            </a:r>
            <a:r>
              <a:rPr lang="en-GB" b="1" dirty="0"/>
              <a:t>Software Level</a:t>
            </a:r>
            <a:r>
              <a:rPr lang="en-GB" dirty="0"/>
              <a:t> or </a:t>
            </a:r>
            <a:r>
              <a:rPr lang="en-GB" b="1" dirty="0"/>
              <a:t>Design Assurance Level (DAL)</a:t>
            </a:r>
            <a:r>
              <a:rPr lang="en-GB" dirty="0"/>
              <a:t>, documentation in certification </a:t>
            </a:r>
            <a:r>
              <a:rPr lang="en-GB" dirty="0" err="1"/>
              <a:t>artifacts</a:t>
            </a:r>
            <a:r>
              <a:rPr lang="en-GB" dirty="0"/>
              <a:t>, Low- and High-Level Requirements, traceability analysis… </a:t>
            </a:r>
          </a:p>
          <a:p>
            <a:r>
              <a:rPr lang="en-GB" dirty="0"/>
              <a:t>Supplements to standard:</a:t>
            </a:r>
          </a:p>
          <a:p>
            <a:pPr lvl="1"/>
            <a:r>
              <a:rPr lang="en-GB" b="1" dirty="0"/>
              <a:t>DO-330:</a:t>
            </a:r>
            <a:r>
              <a:rPr lang="en-GB" dirty="0"/>
              <a:t> Software Tool Qualification Considerations</a:t>
            </a:r>
          </a:p>
          <a:p>
            <a:pPr lvl="1"/>
            <a:r>
              <a:rPr lang="en-GB" b="1" dirty="0"/>
              <a:t>DO-331</a:t>
            </a:r>
            <a:r>
              <a:rPr lang="en-GB" dirty="0"/>
              <a:t>: Model-Based Development and Verification</a:t>
            </a:r>
          </a:p>
          <a:p>
            <a:pPr lvl="1"/>
            <a:r>
              <a:rPr lang="en-GB" b="1" dirty="0"/>
              <a:t>DO-332</a:t>
            </a:r>
            <a:r>
              <a:rPr lang="en-GB" dirty="0"/>
              <a:t>: Object-Oriented Technology and Related Techniques</a:t>
            </a:r>
          </a:p>
          <a:p>
            <a:pPr lvl="1"/>
            <a:r>
              <a:rPr lang="en-GB" b="1" dirty="0"/>
              <a:t>DO-333</a:t>
            </a:r>
            <a:r>
              <a:rPr lang="en-GB" dirty="0"/>
              <a:t>: Formal Methods</a:t>
            </a:r>
          </a:p>
          <a:p>
            <a:endParaRPr lang="en-GB" dirty="0"/>
          </a:p>
        </p:txBody>
      </p:sp>
      <p:sp>
        <p:nvSpPr>
          <p:cNvPr id="2" name="Slide Number Placeholder 1">
            <a:extLst>
              <a:ext uri="{FF2B5EF4-FFF2-40B4-BE49-F238E27FC236}">
                <a16:creationId xmlns:a16="http://schemas.microsoft.com/office/drawing/2014/main" id="{642D165A-B4FC-409F-A86E-E8B6ED50ABE0}"/>
              </a:ext>
            </a:extLst>
          </p:cNvPr>
          <p:cNvSpPr>
            <a:spLocks noGrp="1"/>
          </p:cNvSpPr>
          <p:nvPr>
            <p:ph type="sldNum" sz="quarter" idx="12"/>
          </p:nvPr>
        </p:nvSpPr>
        <p:spPr/>
        <p:txBody>
          <a:bodyPr/>
          <a:lstStyle/>
          <a:p>
            <a:fld id="{5751DFAA-887F-4071-8EAD-E8CA316FCF06}" type="slidenum">
              <a:rPr lang="en-GB" smtClean="0"/>
              <a:pPr/>
              <a:t>22</a:t>
            </a:fld>
            <a:endParaRPr lang="en-GB" dirty="0"/>
          </a:p>
        </p:txBody>
      </p:sp>
      <p:sp>
        <p:nvSpPr>
          <p:cNvPr id="6" name="Cloud 5">
            <a:extLst>
              <a:ext uri="{FF2B5EF4-FFF2-40B4-BE49-F238E27FC236}">
                <a16:creationId xmlns:a16="http://schemas.microsoft.com/office/drawing/2014/main" id="{233092B8-B961-40A5-AF3E-938F7755B354}"/>
              </a:ext>
            </a:extLst>
          </p:cNvPr>
          <p:cNvSpPr/>
          <p:nvPr/>
        </p:nvSpPr>
        <p:spPr>
          <a:xfrm>
            <a:off x="5646199" y="1591322"/>
            <a:ext cx="5761607" cy="3675355"/>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3600" dirty="0"/>
              <a:t>No fatalities in civil aviation world-wide in 2017!!!</a:t>
            </a:r>
          </a:p>
        </p:txBody>
      </p:sp>
    </p:spTree>
    <p:extLst>
      <p:ext uri="{BB962C8B-B14F-4D97-AF65-F5344CB8AC3E}">
        <p14:creationId xmlns:p14="http://schemas.microsoft.com/office/powerpoint/2010/main" val="843797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82B75B-170C-48C1-A828-115B91E48981}"/>
              </a:ext>
            </a:extLst>
          </p:cNvPr>
          <p:cNvSpPr>
            <a:spLocks noGrp="1"/>
          </p:cNvSpPr>
          <p:nvPr>
            <p:ph type="title"/>
          </p:nvPr>
        </p:nvSpPr>
        <p:spPr/>
        <p:txBody>
          <a:bodyPr/>
          <a:lstStyle/>
          <a:p>
            <a:r>
              <a:rPr lang="en-GB" dirty="0"/>
              <a:t>Summary of software standards</a:t>
            </a:r>
          </a:p>
        </p:txBody>
      </p:sp>
      <p:sp>
        <p:nvSpPr>
          <p:cNvPr id="6" name="Content Placeholder 5">
            <a:extLst>
              <a:ext uri="{FF2B5EF4-FFF2-40B4-BE49-F238E27FC236}">
                <a16:creationId xmlns:a16="http://schemas.microsoft.com/office/drawing/2014/main" id="{DDB50F37-279C-4470-AA48-A082D1E3C3A3}"/>
              </a:ext>
            </a:extLst>
          </p:cNvPr>
          <p:cNvSpPr>
            <a:spLocks noGrp="1"/>
          </p:cNvSpPr>
          <p:nvPr>
            <p:ph idx="1"/>
          </p:nvPr>
        </p:nvSpPr>
        <p:spPr/>
        <p:txBody>
          <a:bodyPr/>
          <a:lstStyle/>
          <a:p>
            <a:r>
              <a:rPr lang="en-GB" dirty="0"/>
              <a:t>Product, functionalities, life-time, dependability and safety</a:t>
            </a:r>
          </a:p>
          <a:p>
            <a:r>
              <a:rPr lang="en-GB" dirty="0"/>
              <a:t>Specify the criticalities, severities, and assurance levels</a:t>
            </a:r>
          </a:p>
          <a:p>
            <a:r>
              <a:rPr lang="en-GB" dirty="0"/>
              <a:t>Specify how the software assurance process is done</a:t>
            </a:r>
          </a:p>
          <a:p>
            <a:r>
              <a:rPr lang="en-GB" dirty="0"/>
              <a:t>Specify how the software development process is performed</a:t>
            </a:r>
          </a:p>
          <a:p>
            <a:r>
              <a:rPr lang="en-GB" dirty="0"/>
              <a:t>Plans, audits, certification, training, maintenance…</a:t>
            </a:r>
          </a:p>
          <a:p>
            <a:r>
              <a:rPr lang="en-GB" b="1" dirty="0">
                <a:solidFill>
                  <a:schemeClr val="accent5"/>
                </a:solidFill>
              </a:rPr>
              <a:t>LOTS</a:t>
            </a:r>
            <a:r>
              <a:rPr lang="en-GB" dirty="0">
                <a:solidFill>
                  <a:schemeClr val="accent5"/>
                </a:solidFill>
              </a:rPr>
              <a:t> of documentation involved!</a:t>
            </a:r>
          </a:p>
        </p:txBody>
      </p:sp>
      <p:sp>
        <p:nvSpPr>
          <p:cNvPr id="4" name="Slide Number Placeholder 3">
            <a:extLst>
              <a:ext uri="{FF2B5EF4-FFF2-40B4-BE49-F238E27FC236}">
                <a16:creationId xmlns:a16="http://schemas.microsoft.com/office/drawing/2014/main" id="{0FF00B6E-31B6-4D36-B2F3-2455BFE9AEED}"/>
              </a:ext>
            </a:extLst>
          </p:cNvPr>
          <p:cNvSpPr>
            <a:spLocks noGrp="1"/>
          </p:cNvSpPr>
          <p:nvPr>
            <p:ph type="sldNum" sz="quarter" idx="12"/>
          </p:nvPr>
        </p:nvSpPr>
        <p:spPr/>
        <p:txBody>
          <a:bodyPr/>
          <a:lstStyle/>
          <a:p>
            <a:fld id="{5751DFAA-887F-4071-8EAD-E8CA316FCF06}" type="slidenum">
              <a:rPr lang="en-GB" smtClean="0"/>
              <a:t>23</a:t>
            </a:fld>
            <a:endParaRPr lang="en-GB" dirty="0"/>
          </a:p>
        </p:txBody>
      </p:sp>
    </p:spTree>
    <p:extLst>
      <p:ext uri="{BB962C8B-B14F-4D97-AF65-F5344CB8AC3E}">
        <p14:creationId xmlns:p14="http://schemas.microsoft.com/office/powerpoint/2010/main" val="4014022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F4EC-88B8-4E16-986A-46E346C0F18A}"/>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Discuss!</a:t>
            </a:r>
          </a:p>
        </p:txBody>
      </p:sp>
      <p:sp>
        <p:nvSpPr>
          <p:cNvPr id="4" name="Slide Number Placeholder 3">
            <a:extLst>
              <a:ext uri="{FF2B5EF4-FFF2-40B4-BE49-F238E27FC236}">
                <a16:creationId xmlns:a16="http://schemas.microsoft.com/office/drawing/2014/main" id="{69A19AF3-6B0C-4599-B421-A229D879B7DC}"/>
              </a:ext>
            </a:extLst>
          </p:cNvPr>
          <p:cNvSpPr>
            <a:spLocks noGrp="1"/>
          </p:cNvSpPr>
          <p:nvPr>
            <p:ph type="sldNum" sz="quarter" idx="12"/>
          </p:nvPr>
        </p:nvSpPr>
        <p:spPr/>
        <p:txBody>
          <a:bodyPr/>
          <a:lstStyle/>
          <a:p>
            <a:fld id="{5751DFAA-887F-4071-8EAD-E8CA316FCF06}" type="slidenum">
              <a:rPr lang="en-GB" smtClean="0"/>
              <a:t>24</a:t>
            </a:fld>
            <a:endParaRPr lang="en-GB" dirty="0"/>
          </a:p>
        </p:txBody>
      </p:sp>
      <p:sp>
        <p:nvSpPr>
          <p:cNvPr id="5" name="Cloud 4">
            <a:extLst>
              <a:ext uri="{FF2B5EF4-FFF2-40B4-BE49-F238E27FC236}">
                <a16:creationId xmlns:a16="http://schemas.microsoft.com/office/drawing/2014/main" id="{20198981-ADCA-4C6E-BC0A-E8588A19D596}"/>
              </a:ext>
            </a:extLst>
          </p:cNvPr>
          <p:cNvSpPr/>
          <p:nvPr/>
        </p:nvSpPr>
        <p:spPr>
          <a:xfrm>
            <a:off x="954182" y="1926455"/>
            <a:ext cx="6405406" cy="3732881"/>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800" dirty="0"/>
              <a:t>What software assurance level is sufficient for the NTNU </a:t>
            </a:r>
            <a:r>
              <a:rPr lang="en-GB" sz="2800" dirty="0" err="1"/>
              <a:t>cubesat</a:t>
            </a:r>
            <a:r>
              <a:rPr lang="en-GB" sz="2800" dirty="0"/>
              <a:t> projects?</a:t>
            </a:r>
          </a:p>
        </p:txBody>
      </p:sp>
      <p:sp>
        <p:nvSpPr>
          <p:cNvPr id="7" name="Cloud 6">
            <a:extLst>
              <a:ext uri="{FF2B5EF4-FFF2-40B4-BE49-F238E27FC236}">
                <a16:creationId xmlns:a16="http://schemas.microsoft.com/office/drawing/2014/main" id="{8DED25C6-CA97-4D3D-843C-D1E87CC73BB5}"/>
              </a:ext>
            </a:extLst>
          </p:cNvPr>
          <p:cNvSpPr/>
          <p:nvPr/>
        </p:nvSpPr>
        <p:spPr>
          <a:xfrm>
            <a:off x="7578403" y="3792895"/>
            <a:ext cx="3584853" cy="2127665"/>
          </a:xfrm>
          <a:prstGeom prst="clou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2800" dirty="0"/>
              <a:t>If sold to ESA?</a:t>
            </a:r>
          </a:p>
        </p:txBody>
      </p:sp>
    </p:spTree>
    <p:extLst>
      <p:ext uri="{BB962C8B-B14F-4D97-AF65-F5344CB8AC3E}">
        <p14:creationId xmlns:p14="http://schemas.microsoft.com/office/powerpoint/2010/main" val="3946868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6C6C5AF-2843-4A9D-AD44-9A3CE1004FA8}"/>
              </a:ext>
            </a:extLst>
          </p:cNvPr>
          <p:cNvSpPr>
            <a:spLocks noGrp="1"/>
          </p:cNvSpPr>
          <p:nvPr>
            <p:ph type="title"/>
          </p:nvPr>
        </p:nvSpPr>
        <p:spPr/>
        <p:txBody>
          <a:bodyPr/>
          <a:lstStyle/>
          <a:p>
            <a:r>
              <a:rPr lang="en-GB" dirty="0"/>
              <a:t>Programming languages and tools</a:t>
            </a:r>
          </a:p>
        </p:txBody>
      </p:sp>
      <p:sp>
        <p:nvSpPr>
          <p:cNvPr id="6" name="Content Placeholder 5">
            <a:extLst>
              <a:ext uri="{FF2B5EF4-FFF2-40B4-BE49-F238E27FC236}">
                <a16:creationId xmlns:a16="http://schemas.microsoft.com/office/drawing/2014/main" id="{9A3C48EE-4418-4AFC-905C-A00DE935987F}"/>
              </a:ext>
            </a:extLst>
          </p:cNvPr>
          <p:cNvSpPr>
            <a:spLocks noGrp="1"/>
          </p:cNvSpPr>
          <p:nvPr>
            <p:ph idx="1"/>
          </p:nvPr>
        </p:nvSpPr>
        <p:spPr/>
        <p:txBody>
          <a:bodyPr/>
          <a:lstStyle/>
          <a:p>
            <a:r>
              <a:rPr lang="en-GB" dirty="0"/>
              <a:t>Programming languages and tools for safety-critical systems</a:t>
            </a:r>
          </a:p>
          <a:p>
            <a:pPr lvl="1"/>
            <a:r>
              <a:rPr lang="en-GB" dirty="0"/>
              <a:t>Ada 2012 programming language and SPARK 2014</a:t>
            </a:r>
          </a:p>
          <a:p>
            <a:pPr lvl="1"/>
            <a:r>
              <a:rPr lang="en-GB" dirty="0"/>
              <a:t>C programming language, MISRA C/C++ and Frama-C </a:t>
            </a:r>
          </a:p>
          <a:p>
            <a:pPr lvl="1"/>
            <a:r>
              <a:rPr lang="en-GB" dirty="0"/>
              <a:t>Rust programming language, new kid on the block, not further mentioned</a:t>
            </a:r>
          </a:p>
          <a:p>
            <a:r>
              <a:rPr lang="en-GB" dirty="0"/>
              <a:t>Compilers, verification tools, run-times, RTOS, certification</a:t>
            </a:r>
          </a:p>
          <a:p>
            <a:r>
              <a:rPr lang="en-GB" dirty="0"/>
              <a:t>Should avoid prejudice and "holy language wars"</a:t>
            </a:r>
          </a:p>
          <a:p>
            <a:r>
              <a:rPr lang="en-GB" dirty="0"/>
              <a:t>What is the best tool for the job?</a:t>
            </a:r>
          </a:p>
          <a:p>
            <a:pPr lvl="1"/>
            <a:endParaRPr lang="en-GB" dirty="0"/>
          </a:p>
        </p:txBody>
      </p:sp>
      <p:sp>
        <p:nvSpPr>
          <p:cNvPr id="4" name="Slide Number Placeholder 3">
            <a:extLst>
              <a:ext uri="{FF2B5EF4-FFF2-40B4-BE49-F238E27FC236}">
                <a16:creationId xmlns:a16="http://schemas.microsoft.com/office/drawing/2014/main" id="{5E43EAAE-EEDA-4ECB-A67A-599249A444B0}"/>
              </a:ext>
            </a:extLst>
          </p:cNvPr>
          <p:cNvSpPr>
            <a:spLocks noGrp="1"/>
          </p:cNvSpPr>
          <p:nvPr>
            <p:ph type="sldNum" sz="quarter" idx="12"/>
          </p:nvPr>
        </p:nvSpPr>
        <p:spPr/>
        <p:txBody>
          <a:bodyPr/>
          <a:lstStyle/>
          <a:p>
            <a:fld id="{5751DFAA-887F-4071-8EAD-E8CA316FCF06}" type="slidenum">
              <a:rPr lang="en-GB" smtClean="0"/>
              <a:t>25</a:t>
            </a:fld>
            <a:endParaRPr lang="en-GB" dirty="0"/>
          </a:p>
        </p:txBody>
      </p:sp>
    </p:spTree>
    <p:extLst>
      <p:ext uri="{BB962C8B-B14F-4D97-AF65-F5344CB8AC3E}">
        <p14:creationId xmlns:p14="http://schemas.microsoft.com/office/powerpoint/2010/main" val="3872863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A89CB-C87E-4D94-AF44-C6282414AE00}"/>
              </a:ext>
            </a:extLst>
          </p:cNvPr>
          <p:cNvSpPr>
            <a:spLocks noGrp="1"/>
          </p:cNvSpPr>
          <p:nvPr>
            <p:ph type="title"/>
          </p:nvPr>
        </p:nvSpPr>
        <p:spPr/>
        <p:txBody>
          <a:bodyPr/>
          <a:lstStyle/>
          <a:p>
            <a:r>
              <a:rPr lang="en-GB" dirty="0"/>
              <a:t>Ada programming language</a:t>
            </a:r>
          </a:p>
        </p:txBody>
      </p:sp>
      <p:sp>
        <p:nvSpPr>
          <p:cNvPr id="3" name="Content Placeholder 2">
            <a:extLst>
              <a:ext uri="{FF2B5EF4-FFF2-40B4-BE49-F238E27FC236}">
                <a16:creationId xmlns:a16="http://schemas.microsoft.com/office/drawing/2014/main" id="{C7475E86-998D-4B75-B30E-894BBA454D74}"/>
              </a:ext>
            </a:extLst>
          </p:cNvPr>
          <p:cNvSpPr>
            <a:spLocks noGrp="1"/>
          </p:cNvSpPr>
          <p:nvPr>
            <p:ph idx="1"/>
          </p:nvPr>
        </p:nvSpPr>
        <p:spPr/>
        <p:txBody>
          <a:bodyPr/>
          <a:lstStyle/>
          <a:p>
            <a:r>
              <a:rPr lang="en-GB" dirty="0"/>
              <a:t>Ada is a general-purpose programming language that has been specifically designed for safe and secure programming.</a:t>
            </a:r>
          </a:p>
          <a:p>
            <a:r>
              <a:rPr lang="en-GB" dirty="0"/>
              <a:t>Originates from late 70s where US DoD ordered a programming language to replace hundreds of languages used for its projects.</a:t>
            </a:r>
          </a:p>
          <a:p>
            <a:r>
              <a:rPr lang="en-GB" dirty="0"/>
              <a:t>First ISO-standard was Ada 83, current standard is Ada 2012.</a:t>
            </a:r>
          </a:p>
          <a:p>
            <a:r>
              <a:rPr lang="en-GB" dirty="0"/>
              <a:t>While it is general purpose, Ada is today most used in safety-critical domains such as avionics, space, train control and similar.</a:t>
            </a:r>
          </a:p>
          <a:p>
            <a:endParaRPr lang="en-GB" dirty="0"/>
          </a:p>
        </p:txBody>
      </p:sp>
      <p:sp>
        <p:nvSpPr>
          <p:cNvPr id="4" name="Slide Number Placeholder 3">
            <a:extLst>
              <a:ext uri="{FF2B5EF4-FFF2-40B4-BE49-F238E27FC236}">
                <a16:creationId xmlns:a16="http://schemas.microsoft.com/office/drawing/2014/main" id="{8279F62F-4DA4-4BE4-A68A-938803A630BF}"/>
              </a:ext>
            </a:extLst>
          </p:cNvPr>
          <p:cNvSpPr>
            <a:spLocks noGrp="1"/>
          </p:cNvSpPr>
          <p:nvPr>
            <p:ph type="sldNum" sz="quarter" idx="12"/>
          </p:nvPr>
        </p:nvSpPr>
        <p:spPr/>
        <p:txBody>
          <a:bodyPr/>
          <a:lstStyle/>
          <a:p>
            <a:fld id="{5751DFAA-887F-4071-8EAD-E8CA316FCF06}" type="slidenum">
              <a:rPr lang="en-GB" smtClean="0"/>
              <a:t>26</a:t>
            </a:fld>
            <a:endParaRPr lang="en-GB" dirty="0"/>
          </a:p>
        </p:txBody>
      </p:sp>
      <p:pic>
        <p:nvPicPr>
          <p:cNvPr id="2050" name="Picture 2" descr="Bilderesultat for Ada lovelace">
            <a:extLst>
              <a:ext uri="{FF2B5EF4-FFF2-40B4-BE49-F238E27FC236}">
                <a16:creationId xmlns:a16="http://schemas.microsoft.com/office/drawing/2014/main" id="{A8C4099A-5CA9-4431-AE59-B9F7F2E7DE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961" r="25148"/>
          <a:stretch/>
        </p:blipFill>
        <p:spPr bwMode="auto">
          <a:xfrm>
            <a:off x="9579006" y="230173"/>
            <a:ext cx="2281562" cy="32235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E04E55-C4D2-4A30-ABF9-75F342A0550E}"/>
              </a:ext>
            </a:extLst>
          </p:cNvPr>
          <p:cNvSpPr txBox="1"/>
          <p:nvPr/>
        </p:nvSpPr>
        <p:spPr>
          <a:xfrm>
            <a:off x="10444859" y="3453681"/>
            <a:ext cx="1415709" cy="369204"/>
          </a:xfrm>
          <a:prstGeom prst="rect">
            <a:avLst/>
          </a:prstGeom>
          <a:noFill/>
        </p:spPr>
        <p:txBody>
          <a:bodyPr wrap="none" rtlCol="0">
            <a:spAutoFit/>
          </a:bodyPr>
          <a:lstStyle/>
          <a:p>
            <a:r>
              <a:rPr lang="en-GB" dirty="0"/>
              <a:t>Ada Lovelace</a:t>
            </a:r>
          </a:p>
        </p:txBody>
      </p:sp>
    </p:spTree>
    <p:extLst>
      <p:ext uri="{BB962C8B-B14F-4D97-AF65-F5344CB8AC3E}">
        <p14:creationId xmlns:p14="http://schemas.microsoft.com/office/powerpoint/2010/main" val="10884123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1BFDB73-1BAF-4B29-983E-5C7673063C9C}"/>
              </a:ext>
            </a:extLst>
          </p:cNvPr>
          <p:cNvSpPr>
            <a:spLocks noGrp="1"/>
          </p:cNvSpPr>
          <p:nvPr>
            <p:ph sz="half" idx="1"/>
          </p:nvPr>
        </p:nvSpPr>
        <p:spPr/>
        <p:txBody>
          <a:bodyPr/>
          <a:lstStyle/>
          <a:p>
            <a:r>
              <a:rPr lang="en-GB" dirty="0"/>
              <a:t>Strong typing</a:t>
            </a:r>
          </a:p>
          <a:p>
            <a:r>
              <a:rPr lang="en-GB" dirty="0"/>
              <a:t>Rich type system</a:t>
            </a:r>
          </a:p>
          <a:p>
            <a:pPr lvl="1"/>
            <a:r>
              <a:rPr lang="en-GB" dirty="0"/>
              <a:t>Integer and floating-point ranges</a:t>
            </a:r>
          </a:p>
          <a:p>
            <a:pPr lvl="1"/>
            <a:r>
              <a:rPr lang="en-GB" dirty="0"/>
              <a:t>Array and record types</a:t>
            </a:r>
          </a:p>
          <a:p>
            <a:pPr lvl="1"/>
            <a:r>
              <a:rPr lang="en-GB" dirty="0"/>
              <a:t>Access types</a:t>
            </a:r>
          </a:p>
          <a:p>
            <a:r>
              <a:rPr lang="en-GB" dirty="0"/>
              <a:t>Object-orientation</a:t>
            </a:r>
          </a:p>
          <a:p>
            <a:r>
              <a:rPr lang="en-GB" dirty="0"/>
              <a:t>Large system with packages</a:t>
            </a:r>
          </a:p>
          <a:p>
            <a:endParaRPr lang="en-GB" dirty="0"/>
          </a:p>
          <a:p>
            <a:endParaRPr lang="en-GB" dirty="0"/>
          </a:p>
        </p:txBody>
      </p:sp>
      <p:sp>
        <p:nvSpPr>
          <p:cNvPr id="3" name="Content Placeholder 2">
            <a:extLst>
              <a:ext uri="{FF2B5EF4-FFF2-40B4-BE49-F238E27FC236}">
                <a16:creationId xmlns:a16="http://schemas.microsoft.com/office/drawing/2014/main" id="{15AC6F8B-1603-468E-9350-EFE67316AE0E}"/>
              </a:ext>
            </a:extLst>
          </p:cNvPr>
          <p:cNvSpPr>
            <a:spLocks noGrp="1"/>
          </p:cNvSpPr>
          <p:nvPr>
            <p:ph sz="half" idx="2"/>
          </p:nvPr>
        </p:nvSpPr>
        <p:spPr/>
        <p:txBody>
          <a:bodyPr/>
          <a:lstStyle/>
          <a:p>
            <a:r>
              <a:rPr lang="en-GB" dirty="0"/>
              <a:t>Tasking support in language</a:t>
            </a:r>
          </a:p>
          <a:p>
            <a:pPr lvl="1"/>
            <a:r>
              <a:rPr lang="en-GB" dirty="0"/>
              <a:t>Tasks, priorities and scheduling</a:t>
            </a:r>
          </a:p>
          <a:p>
            <a:pPr lvl="1"/>
            <a:r>
              <a:rPr lang="en-GB" dirty="0"/>
              <a:t>Task rendezvous and protected objects</a:t>
            </a:r>
          </a:p>
          <a:p>
            <a:pPr lvl="1"/>
            <a:r>
              <a:rPr lang="en-GB" dirty="0"/>
              <a:t>Interrupt handling</a:t>
            </a:r>
          </a:p>
          <a:p>
            <a:r>
              <a:rPr lang="en-GB" dirty="0"/>
              <a:t>High-precision clocks</a:t>
            </a:r>
          </a:p>
          <a:p>
            <a:r>
              <a:rPr lang="en-GB" dirty="0"/>
              <a:t>Exception handling</a:t>
            </a:r>
          </a:p>
          <a:p>
            <a:r>
              <a:rPr lang="en-GB" dirty="0"/>
              <a:t>Programming by contract</a:t>
            </a:r>
          </a:p>
          <a:p>
            <a:endParaRPr lang="en-GB" dirty="0"/>
          </a:p>
        </p:txBody>
      </p:sp>
      <p:sp>
        <p:nvSpPr>
          <p:cNvPr id="4" name="Slide Number Placeholder 3">
            <a:extLst>
              <a:ext uri="{FF2B5EF4-FFF2-40B4-BE49-F238E27FC236}">
                <a16:creationId xmlns:a16="http://schemas.microsoft.com/office/drawing/2014/main" id="{26F35D8A-9847-47AD-BB8D-3D8789927F57}"/>
              </a:ext>
            </a:extLst>
          </p:cNvPr>
          <p:cNvSpPr>
            <a:spLocks noGrp="1"/>
          </p:cNvSpPr>
          <p:nvPr>
            <p:ph type="sldNum" sz="quarter" idx="12"/>
          </p:nvPr>
        </p:nvSpPr>
        <p:spPr/>
        <p:txBody>
          <a:bodyPr/>
          <a:lstStyle/>
          <a:p>
            <a:fld id="{5751DFAA-887F-4071-8EAD-E8CA316FCF06}" type="slidenum">
              <a:rPr lang="en-GB" smtClean="0"/>
              <a:t>27</a:t>
            </a:fld>
            <a:endParaRPr lang="en-GB" dirty="0"/>
          </a:p>
        </p:txBody>
      </p:sp>
      <p:sp>
        <p:nvSpPr>
          <p:cNvPr id="5" name="Title 4">
            <a:extLst>
              <a:ext uri="{FF2B5EF4-FFF2-40B4-BE49-F238E27FC236}">
                <a16:creationId xmlns:a16="http://schemas.microsoft.com/office/drawing/2014/main" id="{94D48C7C-DC61-411C-91FF-0F7883EFA645}"/>
              </a:ext>
            </a:extLst>
          </p:cNvPr>
          <p:cNvSpPr>
            <a:spLocks noGrp="1"/>
          </p:cNvSpPr>
          <p:nvPr>
            <p:ph type="title"/>
          </p:nvPr>
        </p:nvSpPr>
        <p:spPr/>
        <p:txBody>
          <a:bodyPr/>
          <a:lstStyle/>
          <a:p>
            <a:r>
              <a:rPr lang="en-GB" dirty="0"/>
              <a:t>Some features in Ada 2012</a:t>
            </a:r>
          </a:p>
        </p:txBody>
      </p:sp>
    </p:spTree>
    <p:extLst>
      <p:ext uri="{BB962C8B-B14F-4D97-AF65-F5344CB8AC3E}">
        <p14:creationId xmlns:p14="http://schemas.microsoft.com/office/powerpoint/2010/main" val="2716303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5C532-7C7B-48F4-8EB7-143F0AB58E1C}"/>
              </a:ext>
            </a:extLst>
          </p:cNvPr>
          <p:cNvSpPr>
            <a:spLocks noGrp="1"/>
          </p:cNvSpPr>
          <p:nvPr>
            <p:ph type="title"/>
          </p:nvPr>
        </p:nvSpPr>
        <p:spPr/>
        <p:txBody>
          <a:bodyPr/>
          <a:lstStyle/>
          <a:p>
            <a:r>
              <a:rPr lang="en-GB" dirty="0"/>
              <a:t>SPARK 2014</a:t>
            </a:r>
          </a:p>
        </p:txBody>
      </p:sp>
      <p:sp>
        <p:nvSpPr>
          <p:cNvPr id="3" name="Content Placeholder 2">
            <a:extLst>
              <a:ext uri="{FF2B5EF4-FFF2-40B4-BE49-F238E27FC236}">
                <a16:creationId xmlns:a16="http://schemas.microsoft.com/office/drawing/2014/main" id="{912D106A-44D3-4A8B-AC75-E5EFD6A2B0D3}"/>
              </a:ext>
            </a:extLst>
          </p:cNvPr>
          <p:cNvSpPr>
            <a:spLocks noGrp="1"/>
          </p:cNvSpPr>
          <p:nvPr>
            <p:ph idx="1"/>
          </p:nvPr>
        </p:nvSpPr>
        <p:spPr/>
        <p:txBody>
          <a:bodyPr/>
          <a:lstStyle/>
          <a:p>
            <a:r>
              <a:rPr lang="en-GB" dirty="0"/>
              <a:t>Sub-set of Ada 2012 for formal analysis:</a:t>
            </a:r>
          </a:p>
          <a:p>
            <a:pPr lvl="1"/>
            <a:r>
              <a:rPr lang="en-GB" dirty="0"/>
              <a:t>No access types (although work in progress for limited support)</a:t>
            </a:r>
          </a:p>
          <a:p>
            <a:pPr lvl="1"/>
            <a:r>
              <a:rPr lang="en-GB" dirty="0"/>
              <a:t>No side effects for functions and expressions</a:t>
            </a:r>
          </a:p>
          <a:p>
            <a:pPr lvl="1"/>
            <a:r>
              <a:rPr lang="en-GB" dirty="0"/>
              <a:t>No exceptions and limited tasking</a:t>
            </a:r>
          </a:p>
          <a:p>
            <a:r>
              <a:rPr lang="en-GB" dirty="0"/>
              <a:t>Uses the new Ada 2012 aspect feature:</a:t>
            </a:r>
          </a:p>
          <a:p>
            <a:pPr lvl="1"/>
            <a:r>
              <a:rPr lang="en-GB" dirty="0"/>
              <a:t>Flow-control for variables, including (encapsulated) global variables</a:t>
            </a:r>
          </a:p>
          <a:p>
            <a:pPr lvl="1"/>
            <a:r>
              <a:rPr lang="en-GB" dirty="0"/>
              <a:t>Contracts for functions and procedures</a:t>
            </a:r>
          </a:p>
          <a:p>
            <a:r>
              <a:rPr lang="en-GB" dirty="0"/>
              <a:t>Basic usage proves program flow and absence of run-time errors</a:t>
            </a:r>
          </a:p>
          <a:p>
            <a:r>
              <a:rPr lang="en-GB" dirty="0"/>
              <a:t>Full usage gives formal proof of program properties</a:t>
            </a:r>
          </a:p>
        </p:txBody>
      </p:sp>
      <p:sp>
        <p:nvSpPr>
          <p:cNvPr id="4" name="Slide Number Placeholder 3">
            <a:extLst>
              <a:ext uri="{FF2B5EF4-FFF2-40B4-BE49-F238E27FC236}">
                <a16:creationId xmlns:a16="http://schemas.microsoft.com/office/drawing/2014/main" id="{6FB26B8F-DF4C-45B1-927E-C7EA4EF83770}"/>
              </a:ext>
            </a:extLst>
          </p:cNvPr>
          <p:cNvSpPr>
            <a:spLocks noGrp="1"/>
          </p:cNvSpPr>
          <p:nvPr>
            <p:ph type="sldNum" sz="quarter" idx="12"/>
          </p:nvPr>
        </p:nvSpPr>
        <p:spPr/>
        <p:txBody>
          <a:bodyPr/>
          <a:lstStyle/>
          <a:p>
            <a:fld id="{5751DFAA-887F-4071-8EAD-E8CA316FCF06}" type="slidenum">
              <a:rPr lang="en-GB" smtClean="0"/>
              <a:t>28</a:t>
            </a:fld>
            <a:endParaRPr lang="en-GB" dirty="0"/>
          </a:p>
        </p:txBody>
      </p:sp>
      <p:pic>
        <p:nvPicPr>
          <p:cNvPr id="5122" name="Picture 2" descr="About Illustration">
            <a:extLst>
              <a:ext uri="{FF2B5EF4-FFF2-40B4-BE49-F238E27FC236}">
                <a16:creationId xmlns:a16="http://schemas.microsoft.com/office/drawing/2014/main" id="{97DED4CC-0283-4609-9A52-5EC4B0F82E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6031" y="268865"/>
            <a:ext cx="3328388" cy="3328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431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4F094-DE51-4224-B64C-15484CF73098}"/>
              </a:ext>
            </a:extLst>
          </p:cNvPr>
          <p:cNvSpPr>
            <a:spLocks noGrp="1"/>
          </p:cNvSpPr>
          <p:nvPr>
            <p:ph type="title"/>
          </p:nvPr>
        </p:nvSpPr>
        <p:spPr/>
        <p:txBody>
          <a:bodyPr/>
          <a:lstStyle/>
          <a:p>
            <a:r>
              <a:rPr lang="en-GB" dirty="0"/>
              <a:t>Flow-control</a:t>
            </a:r>
          </a:p>
        </p:txBody>
      </p:sp>
      <p:sp>
        <p:nvSpPr>
          <p:cNvPr id="5" name="Content Placeholder 4">
            <a:extLst>
              <a:ext uri="{FF2B5EF4-FFF2-40B4-BE49-F238E27FC236}">
                <a16:creationId xmlns:a16="http://schemas.microsoft.com/office/drawing/2014/main" id="{47B71111-38AF-4639-807D-36732D9F763A}"/>
              </a:ext>
            </a:extLst>
          </p:cNvPr>
          <p:cNvSpPr>
            <a:spLocks noGrp="1"/>
          </p:cNvSpPr>
          <p:nvPr>
            <p:ph idx="1"/>
          </p:nvPr>
        </p:nvSpPr>
        <p:spPr/>
        <p:txBody>
          <a:bodyPr/>
          <a:lstStyle/>
          <a:p>
            <a:r>
              <a:rPr lang="en-GB" dirty="0"/>
              <a:t>Analyse flow of variables</a:t>
            </a:r>
          </a:p>
          <a:p>
            <a:pPr lvl="1"/>
            <a:r>
              <a:rPr lang="en-GB" dirty="0"/>
              <a:t>Specify input and output of subprograms and how they relate</a:t>
            </a:r>
          </a:p>
          <a:p>
            <a:pPr lvl="1"/>
            <a:r>
              <a:rPr lang="en-GB" dirty="0"/>
              <a:t>Uninitialized data and unused data</a:t>
            </a:r>
          </a:p>
          <a:p>
            <a:r>
              <a:rPr lang="en-GB" dirty="0"/>
              <a:t>Includes analysis of global variables</a:t>
            </a:r>
          </a:p>
          <a:p>
            <a:pPr lvl="1"/>
            <a:r>
              <a:rPr lang="en-GB" dirty="0"/>
              <a:t>Common cause of errors in large systems</a:t>
            </a:r>
          </a:p>
          <a:p>
            <a:pPr lvl="1"/>
            <a:r>
              <a:rPr lang="en-GB" dirty="0"/>
              <a:t>Also global variables that are private in packages</a:t>
            </a:r>
          </a:p>
          <a:p>
            <a:r>
              <a:rPr lang="en-GB" dirty="0"/>
              <a:t>Volatile variables with effective reads and writes</a:t>
            </a:r>
          </a:p>
          <a:p>
            <a:pPr lvl="1"/>
            <a:r>
              <a:rPr lang="en-GB" dirty="0"/>
              <a:t>For instance used for device drivers</a:t>
            </a:r>
          </a:p>
          <a:p>
            <a:r>
              <a:rPr lang="en-GB" dirty="0"/>
              <a:t>Abstract state for packages, refined in private implementation</a:t>
            </a:r>
          </a:p>
          <a:p>
            <a:pPr lvl="1"/>
            <a:endParaRPr lang="en-GB" dirty="0"/>
          </a:p>
        </p:txBody>
      </p:sp>
      <p:sp>
        <p:nvSpPr>
          <p:cNvPr id="4" name="Slide Number Placeholder 3">
            <a:extLst>
              <a:ext uri="{FF2B5EF4-FFF2-40B4-BE49-F238E27FC236}">
                <a16:creationId xmlns:a16="http://schemas.microsoft.com/office/drawing/2014/main" id="{3B717DBC-BC2E-4015-A285-4151371B72D5}"/>
              </a:ext>
            </a:extLst>
          </p:cNvPr>
          <p:cNvSpPr>
            <a:spLocks noGrp="1"/>
          </p:cNvSpPr>
          <p:nvPr>
            <p:ph type="sldNum" sz="quarter" idx="12"/>
          </p:nvPr>
        </p:nvSpPr>
        <p:spPr/>
        <p:txBody>
          <a:bodyPr/>
          <a:lstStyle/>
          <a:p>
            <a:fld id="{5751DFAA-887F-4071-8EAD-E8CA316FCF06}" type="slidenum">
              <a:rPr lang="en-GB" smtClean="0"/>
              <a:t>29</a:t>
            </a:fld>
            <a:endParaRPr lang="en-GB" dirty="0"/>
          </a:p>
        </p:txBody>
      </p:sp>
      <p:pic>
        <p:nvPicPr>
          <p:cNvPr id="3075" name="Picture 3" descr="Bilderesultat for silver medal">
            <a:extLst>
              <a:ext uri="{FF2B5EF4-FFF2-40B4-BE49-F238E27FC236}">
                <a16:creationId xmlns:a16="http://schemas.microsoft.com/office/drawing/2014/main" id="{FACED52D-12CC-4BF8-B5FA-DB2EB64279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3798" y="0"/>
            <a:ext cx="2376397" cy="237639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4F9B963-76E9-40A0-BEA6-037DB03F1AC2}"/>
              </a:ext>
            </a:extLst>
          </p:cNvPr>
          <p:cNvSpPr txBox="1"/>
          <p:nvPr/>
        </p:nvSpPr>
        <p:spPr>
          <a:xfrm>
            <a:off x="9867763" y="2444334"/>
            <a:ext cx="1370055" cy="369204"/>
          </a:xfrm>
          <a:prstGeom prst="rect">
            <a:avLst/>
          </a:prstGeom>
          <a:noFill/>
        </p:spPr>
        <p:txBody>
          <a:bodyPr wrap="none" rtlCol="0">
            <a:spAutoFit/>
          </a:bodyPr>
          <a:lstStyle/>
          <a:p>
            <a:r>
              <a:rPr lang="en-GB" dirty="0"/>
              <a:t>"Silver level"</a:t>
            </a:r>
          </a:p>
        </p:txBody>
      </p:sp>
    </p:spTree>
    <p:extLst>
      <p:ext uri="{BB962C8B-B14F-4D97-AF65-F5344CB8AC3E}">
        <p14:creationId xmlns:p14="http://schemas.microsoft.com/office/powerpoint/2010/main" val="3503321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954182" y="553212"/>
            <a:ext cx="9001711" cy="1596130"/>
          </a:xfrm>
        </p:spPr>
        <p:txBody>
          <a:bodyPr/>
          <a:lstStyle/>
          <a:p>
            <a:r>
              <a:rPr lang="en-GB" dirty="0"/>
              <a:t>SINTEF is one of Europe’s largest independent research organisations</a:t>
            </a:r>
            <a:endParaRPr lang="en-GB" dirty="0">
              <a:latin typeface="+mn-lt"/>
            </a:endParaRPr>
          </a:p>
        </p:txBody>
      </p:sp>
      <p:grpSp>
        <p:nvGrpSpPr>
          <p:cNvPr id="6" name="Group 5"/>
          <p:cNvGrpSpPr/>
          <p:nvPr/>
        </p:nvGrpSpPr>
        <p:grpSpPr>
          <a:xfrm>
            <a:off x="5085435" y="2484867"/>
            <a:ext cx="2141632" cy="2142268"/>
            <a:chOff x="7886617" y="4353205"/>
            <a:chExt cx="4284535" cy="4284535"/>
          </a:xfrm>
        </p:grpSpPr>
        <p:sp>
          <p:nvSpPr>
            <p:cNvPr id="12" name="Ellipse 11"/>
            <p:cNvSpPr/>
            <p:nvPr/>
          </p:nvSpPr>
          <p:spPr>
            <a:xfrm>
              <a:off x="7886617" y="4353205"/>
              <a:ext cx="4284535" cy="4284535"/>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16" name="Rektangel 15"/>
            <p:cNvSpPr/>
            <p:nvPr/>
          </p:nvSpPr>
          <p:spPr>
            <a:xfrm>
              <a:off x="9494604" y="6502904"/>
              <a:ext cx="1068561" cy="1015406"/>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2699" b="0" i="0" u="none" strike="noStrike" kern="1200" cap="none" spc="0" normalizeH="0" baseline="0" noProof="0" dirty="0">
                  <a:ln>
                    <a:noFill/>
                  </a:ln>
                  <a:solidFill>
                    <a:srgbClr val="FFFFFF"/>
                  </a:solidFill>
                  <a:effectLst/>
                  <a:uLnTx/>
                  <a:uFillTx/>
                  <a:latin typeface="Calibri"/>
                  <a:ea typeface="+mn-ea"/>
                  <a:cs typeface="+mn-cs"/>
                </a:rPr>
                <a:t>75</a:t>
              </a:r>
            </a:p>
          </p:txBody>
        </p:sp>
        <p:sp>
          <p:nvSpPr>
            <p:cNvPr id="17" name="Rektangel 16"/>
            <p:cNvSpPr/>
            <p:nvPr/>
          </p:nvSpPr>
          <p:spPr>
            <a:xfrm>
              <a:off x="8794494" y="7206538"/>
              <a:ext cx="2468785" cy="676951"/>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Nationalities</a:t>
              </a:r>
            </a:p>
          </p:txBody>
        </p:sp>
        <p:sp>
          <p:nvSpPr>
            <p:cNvPr id="31" name="Freeform 5"/>
            <p:cNvSpPr>
              <a:spLocks noEditPoints="1"/>
            </p:cNvSpPr>
            <p:nvPr/>
          </p:nvSpPr>
          <p:spPr bwMode="auto">
            <a:xfrm>
              <a:off x="9519868" y="5306327"/>
              <a:ext cx="1018032" cy="1017234"/>
            </a:xfrm>
            <a:custGeom>
              <a:avLst/>
              <a:gdLst>
                <a:gd name="T0" fmla="*/ 263 w 536"/>
                <a:gd name="T1" fmla="*/ 223 h 536"/>
                <a:gd name="T2" fmla="*/ 366 w 536"/>
                <a:gd name="T3" fmla="*/ 335 h 536"/>
                <a:gd name="T4" fmla="*/ 268 w 536"/>
                <a:gd name="T5" fmla="*/ 536 h 536"/>
                <a:gd name="T6" fmla="*/ 416 w 536"/>
                <a:gd name="T7" fmla="*/ 110 h 536"/>
                <a:gd name="T8" fmla="*/ 354 w 536"/>
                <a:gd name="T9" fmla="*/ 127 h 536"/>
                <a:gd name="T10" fmla="*/ 342 w 536"/>
                <a:gd name="T11" fmla="*/ 94 h 536"/>
                <a:gd name="T12" fmla="*/ 308 w 536"/>
                <a:gd name="T13" fmla="*/ 63 h 536"/>
                <a:gd name="T14" fmla="*/ 320 w 536"/>
                <a:gd name="T15" fmla="*/ 90 h 536"/>
                <a:gd name="T16" fmla="*/ 297 w 536"/>
                <a:gd name="T17" fmla="*/ 92 h 536"/>
                <a:gd name="T18" fmla="*/ 287 w 536"/>
                <a:gd name="T19" fmla="*/ 68 h 536"/>
                <a:gd name="T20" fmla="*/ 243 w 536"/>
                <a:gd name="T21" fmla="*/ 79 h 536"/>
                <a:gd name="T22" fmla="*/ 242 w 536"/>
                <a:gd name="T23" fmla="*/ 126 h 536"/>
                <a:gd name="T24" fmla="*/ 269 w 536"/>
                <a:gd name="T25" fmla="*/ 136 h 536"/>
                <a:gd name="T26" fmla="*/ 294 w 536"/>
                <a:gd name="T27" fmla="*/ 101 h 536"/>
                <a:gd name="T28" fmla="*/ 329 w 536"/>
                <a:gd name="T29" fmla="*/ 117 h 536"/>
                <a:gd name="T30" fmla="*/ 302 w 536"/>
                <a:gd name="T31" fmla="*/ 162 h 536"/>
                <a:gd name="T32" fmla="*/ 332 w 536"/>
                <a:gd name="T33" fmla="*/ 166 h 536"/>
                <a:gd name="T34" fmla="*/ 359 w 536"/>
                <a:gd name="T35" fmla="*/ 163 h 536"/>
                <a:gd name="T36" fmla="*/ 321 w 536"/>
                <a:gd name="T37" fmla="*/ 169 h 536"/>
                <a:gd name="T38" fmla="*/ 285 w 536"/>
                <a:gd name="T39" fmla="*/ 196 h 536"/>
                <a:gd name="T40" fmla="*/ 271 w 536"/>
                <a:gd name="T41" fmla="*/ 214 h 536"/>
                <a:gd name="T42" fmla="*/ 224 w 536"/>
                <a:gd name="T43" fmla="*/ 230 h 536"/>
                <a:gd name="T44" fmla="*/ 238 w 536"/>
                <a:gd name="T45" fmla="*/ 273 h 536"/>
                <a:gd name="T46" fmla="*/ 257 w 536"/>
                <a:gd name="T47" fmla="*/ 299 h 536"/>
                <a:gd name="T48" fmla="*/ 298 w 536"/>
                <a:gd name="T49" fmla="*/ 296 h 536"/>
                <a:gd name="T50" fmla="*/ 343 w 536"/>
                <a:gd name="T51" fmla="*/ 308 h 536"/>
                <a:gd name="T52" fmla="*/ 377 w 536"/>
                <a:gd name="T53" fmla="*/ 334 h 536"/>
                <a:gd name="T54" fmla="*/ 405 w 536"/>
                <a:gd name="T55" fmla="*/ 343 h 536"/>
                <a:gd name="T56" fmla="*/ 407 w 536"/>
                <a:gd name="T57" fmla="*/ 396 h 536"/>
                <a:gd name="T58" fmla="*/ 379 w 536"/>
                <a:gd name="T59" fmla="*/ 419 h 536"/>
                <a:gd name="T60" fmla="*/ 345 w 536"/>
                <a:gd name="T61" fmla="*/ 452 h 536"/>
                <a:gd name="T62" fmla="*/ 317 w 536"/>
                <a:gd name="T63" fmla="*/ 487 h 536"/>
                <a:gd name="T64" fmla="*/ 284 w 536"/>
                <a:gd name="T65" fmla="*/ 500 h 536"/>
                <a:gd name="T66" fmla="*/ 295 w 536"/>
                <a:gd name="T67" fmla="*/ 453 h 536"/>
                <a:gd name="T68" fmla="*/ 271 w 536"/>
                <a:gd name="T69" fmla="*/ 363 h 536"/>
                <a:gd name="T70" fmla="*/ 275 w 536"/>
                <a:gd name="T71" fmla="*/ 317 h 536"/>
                <a:gd name="T72" fmla="*/ 241 w 536"/>
                <a:gd name="T73" fmla="*/ 288 h 536"/>
                <a:gd name="T74" fmla="*/ 191 w 536"/>
                <a:gd name="T75" fmla="*/ 270 h 536"/>
                <a:gd name="T76" fmla="*/ 149 w 536"/>
                <a:gd name="T77" fmla="*/ 230 h 536"/>
                <a:gd name="T78" fmla="*/ 135 w 536"/>
                <a:gd name="T79" fmla="*/ 214 h 536"/>
                <a:gd name="T80" fmla="*/ 109 w 536"/>
                <a:gd name="T81" fmla="*/ 147 h 536"/>
                <a:gd name="T82" fmla="*/ 179 w 536"/>
                <a:gd name="T83" fmla="*/ 49 h 536"/>
                <a:gd name="T84" fmla="*/ 159 w 536"/>
                <a:gd name="T85" fmla="*/ 69 h 536"/>
                <a:gd name="T86" fmla="*/ 205 w 536"/>
                <a:gd name="T87" fmla="*/ 66 h 536"/>
                <a:gd name="T88" fmla="*/ 209 w 536"/>
                <a:gd name="T89" fmla="*/ 58 h 536"/>
                <a:gd name="T90" fmla="*/ 228 w 536"/>
                <a:gd name="T91" fmla="*/ 54 h 536"/>
                <a:gd name="T92" fmla="*/ 213 w 536"/>
                <a:gd name="T93" fmla="*/ 49 h 536"/>
                <a:gd name="T94" fmla="*/ 297 w 536"/>
                <a:gd name="T95" fmla="*/ 38 h 536"/>
                <a:gd name="T96" fmla="*/ 314 w 536"/>
                <a:gd name="T97" fmla="*/ 35 h 536"/>
                <a:gd name="T98" fmla="*/ 484 w 536"/>
                <a:gd name="T99" fmla="*/ 197 h 536"/>
                <a:gd name="T100" fmla="*/ 501 w 536"/>
                <a:gd name="T101" fmla="*/ 222 h 536"/>
                <a:gd name="T102" fmla="*/ 483 w 536"/>
                <a:gd name="T103" fmla="*/ 214 h 536"/>
                <a:gd name="T104" fmla="*/ 472 w 536"/>
                <a:gd name="T105" fmla="*/ 307 h 536"/>
                <a:gd name="T106" fmla="*/ 480 w 536"/>
                <a:gd name="T107" fmla="*/ 258 h 536"/>
                <a:gd name="T108" fmla="*/ 497 w 536"/>
                <a:gd name="T109" fmla="*/ 329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36" h="536">
                  <a:moveTo>
                    <a:pt x="263" y="223"/>
                  </a:moveTo>
                  <a:cubicBezTo>
                    <a:pt x="263" y="223"/>
                    <a:pt x="263" y="223"/>
                    <a:pt x="263" y="223"/>
                  </a:cubicBezTo>
                  <a:cubicBezTo>
                    <a:pt x="263" y="222"/>
                    <a:pt x="262" y="222"/>
                    <a:pt x="262" y="221"/>
                  </a:cubicBezTo>
                  <a:cubicBezTo>
                    <a:pt x="263" y="222"/>
                    <a:pt x="263" y="222"/>
                    <a:pt x="263" y="223"/>
                  </a:cubicBezTo>
                  <a:close/>
                  <a:moveTo>
                    <a:pt x="366" y="335"/>
                  </a:moveTo>
                  <a:cubicBezTo>
                    <a:pt x="366" y="335"/>
                    <a:pt x="366" y="335"/>
                    <a:pt x="366" y="335"/>
                  </a:cubicBezTo>
                  <a:moveTo>
                    <a:pt x="368" y="335"/>
                  </a:moveTo>
                  <a:cubicBezTo>
                    <a:pt x="367" y="335"/>
                    <a:pt x="366" y="335"/>
                    <a:pt x="366" y="335"/>
                  </a:cubicBezTo>
                  <a:cubicBezTo>
                    <a:pt x="365" y="336"/>
                    <a:pt x="366" y="336"/>
                    <a:pt x="368" y="335"/>
                  </a:cubicBezTo>
                  <a:close/>
                  <a:moveTo>
                    <a:pt x="268" y="0"/>
                  </a:moveTo>
                  <a:cubicBezTo>
                    <a:pt x="120" y="0"/>
                    <a:pt x="0" y="120"/>
                    <a:pt x="0" y="268"/>
                  </a:cubicBezTo>
                  <a:cubicBezTo>
                    <a:pt x="0" y="416"/>
                    <a:pt x="120" y="536"/>
                    <a:pt x="268" y="536"/>
                  </a:cubicBezTo>
                  <a:cubicBezTo>
                    <a:pt x="416" y="536"/>
                    <a:pt x="536" y="416"/>
                    <a:pt x="536" y="268"/>
                  </a:cubicBezTo>
                  <a:cubicBezTo>
                    <a:pt x="536" y="120"/>
                    <a:pt x="416" y="0"/>
                    <a:pt x="268" y="0"/>
                  </a:cubicBezTo>
                  <a:close/>
                  <a:moveTo>
                    <a:pt x="439" y="105"/>
                  </a:moveTo>
                  <a:cubicBezTo>
                    <a:pt x="430" y="105"/>
                    <a:pt x="423" y="105"/>
                    <a:pt x="416" y="110"/>
                  </a:cubicBezTo>
                  <a:cubicBezTo>
                    <a:pt x="413" y="113"/>
                    <a:pt x="410" y="115"/>
                    <a:pt x="407" y="116"/>
                  </a:cubicBezTo>
                  <a:cubicBezTo>
                    <a:pt x="404" y="117"/>
                    <a:pt x="400" y="116"/>
                    <a:pt x="397" y="117"/>
                  </a:cubicBezTo>
                  <a:cubicBezTo>
                    <a:pt x="385" y="121"/>
                    <a:pt x="387" y="147"/>
                    <a:pt x="370" y="144"/>
                  </a:cubicBezTo>
                  <a:cubicBezTo>
                    <a:pt x="363" y="142"/>
                    <a:pt x="358" y="133"/>
                    <a:pt x="354" y="127"/>
                  </a:cubicBezTo>
                  <a:cubicBezTo>
                    <a:pt x="351" y="122"/>
                    <a:pt x="344" y="118"/>
                    <a:pt x="349" y="111"/>
                  </a:cubicBezTo>
                  <a:cubicBezTo>
                    <a:pt x="347" y="112"/>
                    <a:pt x="345" y="111"/>
                    <a:pt x="343" y="111"/>
                  </a:cubicBezTo>
                  <a:cubicBezTo>
                    <a:pt x="345" y="106"/>
                    <a:pt x="354" y="106"/>
                    <a:pt x="355" y="103"/>
                  </a:cubicBezTo>
                  <a:cubicBezTo>
                    <a:pt x="359" y="96"/>
                    <a:pt x="346" y="95"/>
                    <a:pt x="342" y="94"/>
                  </a:cubicBezTo>
                  <a:cubicBezTo>
                    <a:pt x="346" y="90"/>
                    <a:pt x="349" y="96"/>
                    <a:pt x="353" y="95"/>
                  </a:cubicBezTo>
                  <a:cubicBezTo>
                    <a:pt x="358" y="94"/>
                    <a:pt x="351" y="88"/>
                    <a:pt x="348" y="88"/>
                  </a:cubicBezTo>
                  <a:cubicBezTo>
                    <a:pt x="347" y="87"/>
                    <a:pt x="332" y="92"/>
                    <a:pt x="341" y="84"/>
                  </a:cubicBezTo>
                  <a:cubicBezTo>
                    <a:pt x="308" y="63"/>
                    <a:pt x="308" y="63"/>
                    <a:pt x="308" y="63"/>
                  </a:cubicBezTo>
                  <a:cubicBezTo>
                    <a:pt x="306" y="71"/>
                    <a:pt x="323" y="75"/>
                    <a:pt x="328" y="78"/>
                  </a:cubicBezTo>
                  <a:cubicBezTo>
                    <a:pt x="327" y="81"/>
                    <a:pt x="322" y="86"/>
                    <a:pt x="319" y="84"/>
                  </a:cubicBezTo>
                  <a:cubicBezTo>
                    <a:pt x="315" y="83"/>
                    <a:pt x="317" y="77"/>
                    <a:pt x="311" y="78"/>
                  </a:cubicBezTo>
                  <a:cubicBezTo>
                    <a:pt x="307" y="87"/>
                    <a:pt x="319" y="84"/>
                    <a:pt x="320" y="90"/>
                  </a:cubicBezTo>
                  <a:cubicBezTo>
                    <a:pt x="322" y="96"/>
                    <a:pt x="316" y="93"/>
                    <a:pt x="314" y="93"/>
                  </a:cubicBezTo>
                  <a:cubicBezTo>
                    <a:pt x="313" y="93"/>
                    <a:pt x="309" y="89"/>
                    <a:pt x="309" y="92"/>
                  </a:cubicBezTo>
                  <a:cubicBezTo>
                    <a:pt x="308" y="96"/>
                    <a:pt x="315" y="95"/>
                    <a:pt x="316" y="99"/>
                  </a:cubicBezTo>
                  <a:cubicBezTo>
                    <a:pt x="308" y="99"/>
                    <a:pt x="304" y="96"/>
                    <a:pt x="297" y="92"/>
                  </a:cubicBezTo>
                  <a:cubicBezTo>
                    <a:pt x="289" y="87"/>
                    <a:pt x="285" y="87"/>
                    <a:pt x="276" y="87"/>
                  </a:cubicBezTo>
                  <a:cubicBezTo>
                    <a:pt x="279" y="86"/>
                    <a:pt x="282" y="85"/>
                    <a:pt x="285" y="83"/>
                  </a:cubicBezTo>
                  <a:cubicBezTo>
                    <a:pt x="288" y="81"/>
                    <a:pt x="290" y="78"/>
                    <a:pt x="292" y="76"/>
                  </a:cubicBezTo>
                  <a:cubicBezTo>
                    <a:pt x="293" y="71"/>
                    <a:pt x="292" y="71"/>
                    <a:pt x="287" y="68"/>
                  </a:cubicBezTo>
                  <a:cubicBezTo>
                    <a:pt x="283" y="65"/>
                    <a:pt x="278" y="60"/>
                    <a:pt x="273" y="59"/>
                  </a:cubicBezTo>
                  <a:cubicBezTo>
                    <a:pt x="255" y="56"/>
                    <a:pt x="268" y="76"/>
                    <a:pt x="254" y="78"/>
                  </a:cubicBezTo>
                  <a:cubicBezTo>
                    <a:pt x="254" y="78"/>
                    <a:pt x="254" y="78"/>
                    <a:pt x="254" y="78"/>
                  </a:cubicBezTo>
                  <a:cubicBezTo>
                    <a:pt x="251" y="78"/>
                    <a:pt x="245" y="78"/>
                    <a:pt x="243" y="79"/>
                  </a:cubicBezTo>
                  <a:cubicBezTo>
                    <a:pt x="241" y="80"/>
                    <a:pt x="241" y="85"/>
                    <a:pt x="240" y="87"/>
                  </a:cubicBezTo>
                  <a:cubicBezTo>
                    <a:pt x="237" y="90"/>
                    <a:pt x="233" y="90"/>
                    <a:pt x="229" y="93"/>
                  </a:cubicBezTo>
                  <a:cubicBezTo>
                    <a:pt x="224" y="96"/>
                    <a:pt x="220" y="99"/>
                    <a:pt x="216" y="104"/>
                  </a:cubicBezTo>
                  <a:cubicBezTo>
                    <a:pt x="209" y="118"/>
                    <a:pt x="233" y="122"/>
                    <a:pt x="242" y="126"/>
                  </a:cubicBezTo>
                  <a:cubicBezTo>
                    <a:pt x="246" y="128"/>
                    <a:pt x="257" y="130"/>
                    <a:pt x="259" y="133"/>
                  </a:cubicBezTo>
                  <a:cubicBezTo>
                    <a:pt x="262" y="137"/>
                    <a:pt x="257" y="141"/>
                    <a:pt x="263" y="144"/>
                  </a:cubicBezTo>
                  <a:cubicBezTo>
                    <a:pt x="266" y="145"/>
                    <a:pt x="269" y="145"/>
                    <a:pt x="271" y="143"/>
                  </a:cubicBezTo>
                  <a:cubicBezTo>
                    <a:pt x="273" y="140"/>
                    <a:pt x="270" y="140"/>
                    <a:pt x="269" y="136"/>
                  </a:cubicBezTo>
                  <a:cubicBezTo>
                    <a:pt x="268" y="129"/>
                    <a:pt x="270" y="132"/>
                    <a:pt x="273" y="129"/>
                  </a:cubicBezTo>
                  <a:cubicBezTo>
                    <a:pt x="280" y="124"/>
                    <a:pt x="279" y="124"/>
                    <a:pt x="276" y="116"/>
                  </a:cubicBezTo>
                  <a:cubicBezTo>
                    <a:pt x="275" y="112"/>
                    <a:pt x="271" y="101"/>
                    <a:pt x="274" y="98"/>
                  </a:cubicBezTo>
                  <a:cubicBezTo>
                    <a:pt x="280" y="94"/>
                    <a:pt x="290" y="100"/>
                    <a:pt x="294" y="101"/>
                  </a:cubicBezTo>
                  <a:cubicBezTo>
                    <a:pt x="299" y="101"/>
                    <a:pt x="302" y="107"/>
                    <a:pt x="304" y="110"/>
                  </a:cubicBezTo>
                  <a:cubicBezTo>
                    <a:pt x="306" y="112"/>
                    <a:pt x="309" y="115"/>
                    <a:pt x="312" y="115"/>
                  </a:cubicBezTo>
                  <a:cubicBezTo>
                    <a:pt x="316" y="114"/>
                    <a:pt x="314" y="110"/>
                    <a:pt x="317" y="109"/>
                  </a:cubicBezTo>
                  <a:cubicBezTo>
                    <a:pt x="324" y="104"/>
                    <a:pt x="326" y="110"/>
                    <a:pt x="329" y="117"/>
                  </a:cubicBezTo>
                  <a:cubicBezTo>
                    <a:pt x="331" y="122"/>
                    <a:pt x="334" y="126"/>
                    <a:pt x="338" y="130"/>
                  </a:cubicBezTo>
                  <a:cubicBezTo>
                    <a:pt x="341" y="131"/>
                    <a:pt x="350" y="138"/>
                    <a:pt x="349" y="142"/>
                  </a:cubicBezTo>
                  <a:cubicBezTo>
                    <a:pt x="349" y="145"/>
                    <a:pt x="338" y="149"/>
                    <a:pt x="335" y="150"/>
                  </a:cubicBezTo>
                  <a:cubicBezTo>
                    <a:pt x="324" y="154"/>
                    <a:pt x="304" y="145"/>
                    <a:pt x="302" y="162"/>
                  </a:cubicBezTo>
                  <a:cubicBezTo>
                    <a:pt x="306" y="160"/>
                    <a:pt x="318" y="150"/>
                    <a:pt x="321" y="155"/>
                  </a:cubicBezTo>
                  <a:cubicBezTo>
                    <a:pt x="323" y="157"/>
                    <a:pt x="320" y="160"/>
                    <a:pt x="321" y="162"/>
                  </a:cubicBezTo>
                  <a:cubicBezTo>
                    <a:pt x="323" y="168"/>
                    <a:pt x="328" y="166"/>
                    <a:pt x="333" y="165"/>
                  </a:cubicBezTo>
                  <a:cubicBezTo>
                    <a:pt x="332" y="166"/>
                    <a:pt x="332" y="166"/>
                    <a:pt x="332" y="166"/>
                  </a:cubicBezTo>
                  <a:cubicBezTo>
                    <a:pt x="338" y="162"/>
                    <a:pt x="338" y="163"/>
                    <a:pt x="341" y="157"/>
                  </a:cubicBezTo>
                  <a:cubicBezTo>
                    <a:pt x="342" y="155"/>
                    <a:pt x="343" y="152"/>
                    <a:pt x="345" y="150"/>
                  </a:cubicBezTo>
                  <a:cubicBezTo>
                    <a:pt x="350" y="145"/>
                    <a:pt x="351" y="148"/>
                    <a:pt x="354" y="152"/>
                  </a:cubicBezTo>
                  <a:cubicBezTo>
                    <a:pt x="355" y="153"/>
                    <a:pt x="362" y="164"/>
                    <a:pt x="359" y="163"/>
                  </a:cubicBezTo>
                  <a:cubicBezTo>
                    <a:pt x="351" y="161"/>
                    <a:pt x="342" y="162"/>
                    <a:pt x="335" y="166"/>
                  </a:cubicBezTo>
                  <a:cubicBezTo>
                    <a:pt x="331" y="170"/>
                    <a:pt x="326" y="173"/>
                    <a:pt x="321" y="175"/>
                  </a:cubicBezTo>
                  <a:cubicBezTo>
                    <a:pt x="320" y="175"/>
                    <a:pt x="311" y="176"/>
                    <a:pt x="312" y="175"/>
                  </a:cubicBezTo>
                  <a:cubicBezTo>
                    <a:pt x="314" y="172"/>
                    <a:pt x="319" y="171"/>
                    <a:pt x="321" y="169"/>
                  </a:cubicBezTo>
                  <a:cubicBezTo>
                    <a:pt x="315" y="166"/>
                    <a:pt x="311" y="171"/>
                    <a:pt x="306" y="175"/>
                  </a:cubicBezTo>
                  <a:cubicBezTo>
                    <a:pt x="301" y="177"/>
                    <a:pt x="300" y="181"/>
                    <a:pt x="296" y="185"/>
                  </a:cubicBezTo>
                  <a:cubicBezTo>
                    <a:pt x="294" y="187"/>
                    <a:pt x="291" y="187"/>
                    <a:pt x="289" y="189"/>
                  </a:cubicBezTo>
                  <a:cubicBezTo>
                    <a:pt x="287" y="191"/>
                    <a:pt x="287" y="194"/>
                    <a:pt x="285" y="196"/>
                  </a:cubicBezTo>
                  <a:cubicBezTo>
                    <a:pt x="284" y="198"/>
                    <a:pt x="281" y="197"/>
                    <a:pt x="280" y="199"/>
                  </a:cubicBezTo>
                  <a:cubicBezTo>
                    <a:pt x="278" y="202"/>
                    <a:pt x="281" y="204"/>
                    <a:pt x="281" y="206"/>
                  </a:cubicBezTo>
                  <a:cubicBezTo>
                    <a:pt x="280" y="210"/>
                    <a:pt x="273" y="213"/>
                    <a:pt x="270" y="215"/>
                  </a:cubicBezTo>
                  <a:cubicBezTo>
                    <a:pt x="271" y="214"/>
                    <a:pt x="271" y="214"/>
                    <a:pt x="271" y="214"/>
                  </a:cubicBezTo>
                  <a:cubicBezTo>
                    <a:pt x="268" y="217"/>
                    <a:pt x="266" y="219"/>
                    <a:pt x="263" y="222"/>
                  </a:cubicBezTo>
                  <a:cubicBezTo>
                    <a:pt x="264" y="227"/>
                    <a:pt x="267" y="238"/>
                    <a:pt x="266" y="240"/>
                  </a:cubicBezTo>
                  <a:cubicBezTo>
                    <a:pt x="263" y="248"/>
                    <a:pt x="258" y="236"/>
                    <a:pt x="256" y="232"/>
                  </a:cubicBezTo>
                  <a:cubicBezTo>
                    <a:pt x="249" y="221"/>
                    <a:pt x="234" y="229"/>
                    <a:pt x="224" y="230"/>
                  </a:cubicBezTo>
                  <a:cubicBezTo>
                    <a:pt x="211" y="231"/>
                    <a:pt x="198" y="248"/>
                    <a:pt x="206" y="261"/>
                  </a:cubicBezTo>
                  <a:cubicBezTo>
                    <a:pt x="210" y="268"/>
                    <a:pt x="217" y="271"/>
                    <a:pt x="224" y="269"/>
                  </a:cubicBezTo>
                  <a:cubicBezTo>
                    <a:pt x="230" y="267"/>
                    <a:pt x="232" y="258"/>
                    <a:pt x="238" y="258"/>
                  </a:cubicBezTo>
                  <a:cubicBezTo>
                    <a:pt x="250" y="258"/>
                    <a:pt x="239" y="269"/>
                    <a:pt x="238" y="273"/>
                  </a:cubicBezTo>
                  <a:cubicBezTo>
                    <a:pt x="237" y="278"/>
                    <a:pt x="239" y="278"/>
                    <a:pt x="243" y="279"/>
                  </a:cubicBezTo>
                  <a:cubicBezTo>
                    <a:pt x="246" y="279"/>
                    <a:pt x="250" y="277"/>
                    <a:pt x="253" y="279"/>
                  </a:cubicBezTo>
                  <a:cubicBezTo>
                    <a:pt x="255" y="280"/>
                    <a:pt x="254" y="286"/>
                    <a:pt x="257" y="284"/>
                  </a:cubicBezTo>
                  <a:cubicBezTo>
                    <a:pt x="253" y="288"/>
                    <a:pt x="253" y="295"/>
                    <a:pt x="257" y="299"/>
                  </a:cubicBezTo>
                  <a:cubicBezTo>
                    <a:pt x="257" y="299"/>
                    <a:pt x="258" y="299"/>
                    <a:pt x="258" y="300"/>
                  </a:cubicBezTo>
                  <a:cubicBezTo>
                    <a:pt x="263" y="303"/>
                    <a:pt x="269" y="300"/>
                    <a:pt x="274" y="301"/>
                  </a:cubicBezTo>
                  <a:cubicBezTo>
                    <a:pt x="284" y="304"/>
                    <a:pt x="279" y="300"/>
                    <a:pt x="288" y="295"/>
                  </a:cubicBezTo>
                  <a:cubicBezTo>
                    <a:pt x="293" y="292"/>
                    <a:pt x="294" y="296"/>
                    <a:pt x="298" y="296"/>
                  </a:cubicBezTo>
                  <a:cubicBezTo>
                    <a:pt x="301" y="296"/>
                    <a:pt x="303" y="292"/>
                    <a:pt x="307" y="293"/>
                  </a:cubicBezTo>
                  <a:cubicBezTo>
                    <a:pt x="311" y="294"/>
                    <a:pt x="312" y="297"/>
                    <a:pt x="317" y="298"/>
                  </a:cubicBezTo>
                  <a:cubicBezTo>
                    <a:pt x="319" y="298"/>
                    <a:pt x="321" y="297"/>
                    <a:pt x="322" y="297"/>
                  </a:cubicBezTo>
                  <a:cubicBezTo>
                    <a:pt x="330" y="298"/>
                    <a:pt x="337" y="303"/>
                    <a:pt x="343" y="308"/>
                  </a:cubicBezTo>
                  <a:cubicBezTo>
                    <a:pt x="348" y="312"/>
                    <a:pt x="352" y="311"/>
                    <a:pt x="358" y="313"/>
                  </a:cubicBezTo>
                  <a:cubicBezTo>
                    <a:pt x="363" y="314"/>
                    <a:pt x="371" y="321"/>
                    <a:pt x="371" y="326"/>
                  </a:cubicBezTo>
                  <a:cubicBezTo>
                    <a:pt x="371" y="327"/>
                    <a:pt x="367" y="333"/>
                    <a:pt x="366" y="335"/>
                  </a:cubicBezTo>
                  <a:cubicBezTo>
                    <a:pt x="367" y="336"/>
                    <a:pt x="375" y="334"/>
                    <a:pt x="377" y="334"/>
                  </a:cubicBezTo>
                  <a:cubicBezTo>
                    <a:pt x="377" y="335"/>
                    <a:pt x="371" y="338"/>
                    <a:pt x="371" y="336"/>
                  </a:cubicBezTo>
                  <a:cubicBezTo>
                    <a:pt x="372" y="338"/>
                    <a:pt x="374" y="339"/>
                    <a:pt x="376" y="340"/>
                  </a:cubicBezTo>
                  <a:cubicBezTo>
                    <a:pt x="379" y="331"/>
                    <a:pt x="384" y="337"/>
                    <a:pt x="389" y="339"/>
                  </a:cubicBezTo>
                  <a:cubicBezTo>
                    <a:pt x="394" y="341"/>
                    <a:pt x="400" y="342"/>
                    <a:pt x="405" y="343"/>
                  </a:cubicBezTo>
                  <a:cubicBezTo>
                    <a:pt x="410" y="344"/>
                    <a:pt x="419" y="347"/>
                    <a:pt x="422" y="350"/>
                  </a:cubicBezTo>
                  <a:cubicBezTo>
                    <a:pt x="426" y="355"/>
                    <a:pt x="424" y="361"/>
                    <a:pt x="421" y="366"/>
                  </a:cubicBezTo>
                  <a:cubicBezTo>
                    <a:pt x="417" y="371"/>
                    <a:pt x="411" y="373"/>
                    <a:pt x="409" y="380"/>
                  </a:cubicBezTo>
                  <a:cubicBezTo>
                    <a:pt x="407" y="385"/>
                    <a:pt x="408" y="390"/>
                    <a:pt x="407" y="396"/>
                  </a:cubicBezTo>
                  <a:cubicBezTo>
                    <a:pt x="406" y="404"/>
                    <a:pt x="405" y="401"/>
                    <a:pt x="400" y="406"/>
                  </a:cubicBezTo>
                  <a:cubicBezTo>
                    <a:pt x="396" y="410"/>
                    <a:pt x="400" y="409"/>
                    <a:pt x="394" y="412"/>
                  </a:cubicBezTo>
                  <a:cubicBezTo>
                    <a:pt x="388" y="415"/>
                    <a:pt x="383" y="414"/>
                    <a:pt x="379" y="420"/>
                  </a:cubicBezTo>
                  <a:cubicBezTo>
                    <a:pt x="379" y="420"/>
                    <a:pt x="379" y="419"/>
                    <a:pt x="379" y="419"/>
                  </a:cubicBezTo>
                  <a:cubicBezTo>
                    <a:pt x="378" y="422"/>
                    <a:pt x="377" y="425"/>
                    <a:pt x="376" y="428"/>
                  </a:cubicBezTo>
                  <a:cubicBezTo>
                    <a:pt x="374" y="431"/>
                    <a:pt x="371" y="435"/>
                    <a:pt x="368" y="438"/>
                  </a:cubicBezTo>
                  <a:cubicBezTo>
                    <a:pt x="367" y="439"/>
                    <a:pt x="356" y="454"/>
                    <a:pt x="355" y="453"/>
                  </a:cubicBezTo>
                  <a:cubicBezTo>
                    <a:pt x="354" y="452"/>
                    <a:pt x="345" y="455"/>
                    <a:pt x="345" y="452"/>
                  </a:cubicBezTo>
                  <a:cubicBezTo>
                    <a:pt x="345" y="454"/>
                    <a:pt x="345" y="454"/>
                    <a:pt x="347" y="455"/>
                  </a:cubicBezTo>
                  <a:cubicBezTo>
                    <a:pt x="345" y="467"/>
                    <a:pt x="340" y="469"/>
                    <a:pt x="327" y="469"/>
                  </a:cubicBezTo>
                  <a:cubicBezTo>
                    <a:pt x="328" y="475"/>
                    <a:pt x="323" y="474"/>
                    <a:pt x="320" y="477"/>
                  </a:cubicBezTo>
                  <a:cubicBezTo>
                    <a:pt x="319" y="481"/>
                    <a:pt x="317" y="484"/>
                    <a:pt x="317" y="487"/>
                  </a:cubicBezTo>
                  <a:cubicBezTo>
                    <a:pt x="315" y="490"/>
                    <a:pt x="313" y="493"/>
                    <a:pt x="311" y="496"/>
                  </a:cubicBezTo>
                  <a:cubicBezTo>
                    <a:pt x="312" y="498"/>
                    <a:pt x="313" y="499"/>
                    <a:pt x="314" y="501"/>
                  </a:cubicBezTo>
                  <a:cubicBezTo>
                    <a:pt x="305" y="502"/>
                    <a:pt x="297" y="503"/>
                    <a:pt x="288" y="504"/>
                  </a:cubicBezTo>
                  <a:cubicBezTo>
                    <a:pt x="289" y="502"/>
                    <a:pt x="290" y="500"/>
                    <a:pt x="284" y="500"/>
                  </a:cubicBezTo>
                  <a:cubicBezTo>
                    <a:pt x="286" y="496"/>
                    <a:pt x="289" y="494"/>
                    <a:pt x="291" y="490"/>
                  </a:cubicBezTo>
                  <a:cubicBezTo>
                    <a:pt x="291" y="488"/>
                    <a:pt x="291" y="487"/>
                    <a:pt x="291" y="486"/>
                  </a:cubicBezTo>
                  <a:cubicBezTo>
                    <a:pt x="293" y="480"/>
                    <a:pt x="292" y="482"/>
                    <a:pt x="291" y="477"/>
                  </a:cubicBezTo>
                  <a:cubicBezTo>
                    <a:pt x="289" y="466"/>
                    <a:pt x="292" y="463"/>
                    <a:pt x="295" y="453"/>
                  </a:cubicBezTo>
                  <a:cubicBezTo>
                    <a:pt x="298" y="442"/>
                    <a:pt x="298" y="429"/>
                    <a:pt x="300" y="417"/>
                  </a:cubicBezTo>
                  <a:cubicBezTo>
                    <a:pt x="301" y="412"/>
                    <a:pt x="303" y="400"/>
                    <a:pt x="301" y="395"/>
                  </a:cubicBezTo>
                  <a:cubicBezTo>
                    <a:pt x="299" y="390"/>
                    <a:pt x="289" y="385"/>
                    <a:pt x="285" y="381"/>
                  </a:cubicBezTo>
                  <a:cubicBezTo>
                    <a:pt x="280" y="376"/>
                    <a:pt x="275" y="369"/>
                    <a:pt x="271" y="363"/>
                  </a:cubicBezTo>
                  <a:cubicBezTo>
                    <a:pt x="269" y="359"/>
                    <a:pt x="267" y="356"/>
                    <a:pt x="265" y="352"/>
                  </a:cubicBezTo>
                  <a:cubicBezTo>
                    <a:pt x="261" y="344"/>
                    <a:pt x="265" y="349"/>
                    <a:pt x="265" y="344"/>
                  </a:cubicBezTo>
                  <a:cubicBezTo>
                    <a:pt x="266" y="339"/>
                    <a:pt x="265" y="335"/>
                    <a:pt x="266" y="331"/>
                  </a:cubicBezTo>
                  <a:cubicBezTo>
                    <a:pt x="268" y="326"/>
                    <a:pt x="274" y="322"/>
                    <a:pt x="275" y="317"/>
                  </a:cubicBezTo>
                  <a:cubicBezTo>
                    <a:pt x="277" y="311"/>
                    <a:pt x="276" y="306"/>
                    <a:pt x="271" y="304"/>
                  </a:cubicBezTo>
                  <a:cubicBezTo>
                    <a:pt x="268" y="303"/>
                    <a:pt x="265" y="305"/>
                    <a:pt x="262" y="305"/>
                  </a:cubicBezTo>
                  <a:cubicBezTo>
                    <a:pt x="258" y="304"/>
                    <a:pt x="254" y="302"/>
                    <a:pt x="251" y="299"/>
                  </a:cubicBezTo>
                  <a:cubicBezTo>
                    <a:pt x="247" y="296"/>
                    <a:pt x="245" y="291"/>
                    <a:pt x="241" y="288"/>
                  </a:cubicBezTo>
                  <a:cubicBezTo>
                    <a:pt x="237" y="285"/>
                    <a:pt x="234" y="287"/>
                    <a:pt x="230" y="286"/>
                  </a:cubicBezTo>
                  <a:cubicBezTo>
                    <a:pt x="226" y="284"/>
                    <a:pt x="223" y="279"/>
                    <a:pt x="220" y="278"/>
                  </a:cubicBezTo>
                  <a:cubicBezTo>
                    <a:pt x="215" y="275"/>
                    <a:pt x="212" y="279"/>
                    <a:pt x="207" y="278"/>
                  </a:cubicBezTo>
                  <a:cubicBezTo>
                    <a:pt x="202" y="277"/>
                    <a:pt x="195" y="272"/>
                    <a:pt x="191" y="270"/>
                  </a:cubicBezTo>
                  <a:cubicBezTo>
                    <a:pt x="183" y="268"/>
                    <a:pt x="177" y="261"/>
                    <a:pt x="174" y="254"/>
                  </a:cubicBezTo>
                  <a:cubicBezTo>
                    <a:pt x="171" y="246"/>
                    <a:pt x="167" y="243"/>
                    <a:pt x="162" y="236"/>
                  </a:cubicBezTo>
                  <a:cubicBezTo>
                    <a:pt x="156" y="230"/>
                    <a:pt x="155" y="225"/>
                    <a:pt x="147" y="223"/>
                  </a:cubicBezTo>
                  <a:cubicBezTo>
                    <a:pt x="146" y="223"/>
                    <a:pt x="149" y="229"/>
                    <a:pt x="149" y="230"/>
                  </a:cubicBezTo>
                  <a:cubicBezTo>
                    <a:pt x="152" y="235"/>
                    <a:pt x="156" y="240"/>
                    <a:pt x="160" y="245"/>
                  </a:cubicBezTo>
                  <a:cubicBezTo>
                    <a:pt x="165" y="252"/>
                    <a:pt x="162" y="253"/>
                    <a:pt x="157" y="247"/>
                  </a:cubicBezTo>
                  <a:cubicBezTo>
                    <a:pt x="151" y="239"/>
                    <a:pt x="145" y="231"/>
                    <a:pt x="140" y="222"/>
                  </a:cubicBezTo>
                  <a:cubicBezTo>
                    <a:pt x="138" y="219"/>
                    <a:pt x="138" y="217"/>
                    <a:pt x="135" y="214"/>
                  </a:cubicBezTo>
                  <a:cubicBezTo>
                    <a:pt x="132" y="211"/>
                    <a:pt x="128" y="210"/>
                    <a:pt x="125" y="207"/>
                  </a:cubicBezTo>
                  <a:cubicBezTo>
                    <a:pt x="114" y="197"/>
                    <a:pt x="112" y="184"/>
                    <a:pt x="113" y="169"/>
                  </a:cubicBezTo>
                  <a:cubicBezTo>
                    <a:pt x="114" y="165"/>
                    <a:pt x="114" y="161"/>
                    <a:pt x="114" y="157"/>
                  </a:cubicBezTo>
                  <a:cubicBezTo>
                    <a:pt x="113" y="153"/>
                    <a:pt x="111" y="150"/>
                    <a:pt x="109" y="147"/>
                  </a:cubicBezTo>
                  <a:cubicBezTo>
                    <a:pt x="105" y="142"/>
                    <a:pt x="105" y="142"/>
                    <a:pt x="105" y="142"/>
                  </a:cubicBezTo>
                  <a:cubicBezTo>
                    <a:pt x="103" y="138"/>
                    <a:pt x="100" y="134"/>
                    <a:pt x="97" y="130"/>
                  </a:cubicBezTo>
                  <a:cubicBezTo>
                    <a:pt x="95" y="128"/>
                    <a:pt x="89" y="124"/>
                    <a:pt x="83" y="120"/>
                  </a:cubicBezTo>
                  <a:cubicBezTo>
                    <a:pt x="108" y="88"/>
                    <a:pt x="141" y="64"/>
                    <a:pt x="179" y="49"/>
                  </a:cubicBezTo>
                  <a:cubicBezTo>
                    <a:pt x="179" y="51"/>
                    <a:pt x="180" y="52"/>
                    <a:pt x="181" y="54"/>
                  </a:cubicBezTo>
                  <a:cubicBezTo>
                    <a:pt x="184" y="59"/>
                    <a:pt x="187" y="58"/>
                    <a:pt x="193" y="60"/>
                  </a:cubicBezTo>
                  <a:cubicBezTo>
                    <a:pt x="192" y="67"/>
                    <a:pt x="184" y="67"/>
                    <a:pt x="179" y="66"/>
                  </a:cubicBezTo>
                  <a:cubicBezTo>
                    <a:pt x="172" y="65"/>
                    <a:pt x="165" y="63"/>
                    <a:pt x="159" y="69"/>
                  </a:cubicBezTo>
                  <a:cubicBezTo>
                    <a:pt x="162" y="71"/>
                    <a:pt x="171" y="78"/>
                    <a:pt x="170" y="70"/>
                  </a:cubicBezTo>
                  <a:cubicBezTo>
                    <a:pt x="176" y="70"/>
                    <a:pt x="182" y="70"/>
                    <a:pt x="189" y="70"/>
                  </a:cubicBezTo>
                  <a:cubicBezTo>
                    <a:pt x="191" y="71"/>
                    <a:pt x="199" y="74"/>
                    <a:pt x="202" y="72"/>
                  </a:cubicBezTo>
                  <a:cubicBezTo>
                    <a:pt x="203" y="70"/>
                    <a:pt x="204" y="68"/>
                    <a:pt x="205" y="66"/>
                  </a:cubicBezTo>
                  <a:cubicBezTo>
                    <a:pt x="203" y="66"/>
                    <a:pt x="201" y="65"/>
                    <a:pt x="199" y="65"/>
                  </a:cubicBezTo>
                  <a:cubicBezTo>
                    <a:pt x="203" y="60"/>
                    <a:pt x="207" y="64"/>
                    <a:pt x="213" y="66"/>
                  </a:cubicBezTo>
                  <a:cubicBezTo>
                    <a:pt x="207" y="70"/>
                    <a:pt x="210" y="78"/>
                    <a:pt x="216" y="71"/>
                  </a:cubicBezTo>
                  <a:cubicBezTo>
                    <a:pt x="221" y="66"/>
                    <a:pt x="215" y="62"/>
                    <a:pt x="209" y="58"/>
                  </a:cubicBezTo>
                  <a:cubicBezTo>
                    <a:pt x="215" y="51"/>
                    <a:pt x="218" y="50"/>
                    <a:pt x="224" y="59"/>
                  </a:cubicBezTo>
                  <a:cubicBezTo>
                    <a:pt x="225" y="53"/>
                    <a:pt x="229" y="56"/>
                    <a:pt x="234" y="56"/>
                  </a:cubicBezTo>
                  <a:cubicBezTo>
                    <a:pt x="234" y="55"/>
                    <a:pt x="234" y="55"/>
                    <a:pt x="234" y="55"/>
                  </a:cubicBezTo>
                  <a:cubicBezTo>
                    <a:pt x="232" y="55"/>
                    <a:pt x="230" y="53"/>
                    <a:pt x="228" y="54"/>
                  </a:cubicBezTo>
                  <a:cubicBezTo>
                    <a:pt x="232" y="47"/>
                    <a:pt x="229" y="45"/>
                    <a:pt x="236" y="43"/>
                  </a:cubicBezTo>
                  <a:cubicBezTo>
                    <a:pt x="241" y="41"/>
                    <a:pt x="255" y="43"/>
                    <a:pt x="257" y="38"/>
                  </a:cubicBezTo>
                  <a:cubicBezTo>
                    <a:pt x="247" y="40"/>
                    <a:pt x="235" y="40"/>
                    <a:pt x="226" y="45"/>
                  </a:cubicBezTo>
                  <a:cubicBezTo>
                    <a:pt x="222" y="47"/>
                    <a:pt x="217" y="53"/>
                    <a:pt x="213" y="49"/>
                  </a:cubicBezTo>
                  <a:cubicBezTo>
                    <a:pt x="209" y="45"/>
                    <a:pt x="216" y="38"/>
                    <a:pt x="219" y="36"/>
                  </a:cubicBezTo>
                  <a:cubicBezTo>
                    <a:pt x="219" y="36"/>
                    <a:pt x="219" y="36"/>
                    <a:pt x="219" y="36"/>
                  </a:cubicBezTo>
                  <a:cubicBezTo>
                    <a:pt x="245" y="30"/>
                    <a:pt x="273" y="29"/>
                    <a:pt x="300" y="33"/>
                  </a:cubicBezTo>
                  <a:cubicBezTo>
                    <a:pt x="297" y="35"/>
                    <a:pt x="299" y="36"/>
                    <a:pt x="297" y="38"/>
                  </a:cubicBezTo>
                  <a:cubicBezTo>
                    <a:pt x="290" y="42"/>
                    <a:pt x="284" y="45"/>
                    <a:pt x="277" y="47"/>
                  </a:cubicBezTo>
                  <a:cubicBezTo>
                    <a:pt x="284" y="47"/>
                    <a:pt x="303" y="55"/>
                    <a:pt x="307" y="44"/>
                  </a:cubicBezTo>
                  <a:cubicBezTo>
                    <a:pt x="299" y="43"/>
                    <a:pt x="299" y="43"/>
                    <a:pt x="299" y="43"/>
                  </a:cubicBezTo>
                  <a:cubicBezTo>
                    <a:pt x="304" y="40"/>
                    <a:pt x="309" y="37"/>
                    <a:pt x="314" y="35"/>
                  </a:cubicBezTo>
                  <a:cubicBezTo>
                    <a:pt x="362" y="45"/>
                    <a:pt x="406" y="69"/>
                    <a:pt x="440" y="105"/>
                  </a:cubicBezTo>
                  <a:cubicBezTo>
                    <a:pt x="439" y="105"/>
                    <a:pt x="439" y="105"/>
                    <a:pt x="439" y="105"/>
                  </a:cubicBezTo>
                  <a:close/>
                  <a:moveTo>
                    <a:pt x="482" y="199"/>
                  </a:moveTo>
                  <a:cubicBezTo>
                    <a:pt x="483" y="198"/>
                    <a:pt x="484" y="197"/>
                    <a:pt x="484" y="197"/>
                  </a:cubicBezTo>
                  <a:cubicBezTo>
                    <a:pt x="485" y="195"/>
                    <a:pt x="485" y="194"/>
                    <a:pt x="486" y="193"/>
                  </a:cubicBezTo>
                  <a:cubicBezTo>
                    <a:pt x="487" y="192"/>
                    <a:pt x="489" y="191"/>
                    <a:pt x="490" y="190"/>
                  </a:cubicBezTo>
                  <a:cubicBezTo>
                    <a:pt x="491" y="189"/>
                    <a:pt x="491" y="189"/>
                    <a:pt x="491" y="188"/>
                  </a:cubicBezTo>
                  <a:cubicBezTo>
                    <a:pt x="495" y="199"/>
                    <a:pt x="498" y="211"/>
                    <a:pt x="501" y="222"/>
                  </a:cubicBezTo>
                  <a:cubicBezTo>
                    <a:pt x="501" y="223"/>
                    <a:pt x="501" y="223"/>
                    <a:pt x="501" y="223"/>
                  </a:cubicBezTo>
                  <a:cubicBezTo>
                    <a:pt x="499" y="223"/>
                    <a:pt x="497" y="224"/>
                    <a:pt x="495" y="224"/>
                  </a:cubicBezTo>
                  <a:cubicBezTo>
                    <a:pt x="493" y="224"/>
                    <a:pt x="490" y="222"/>
                    <a:pt x="489" y="220"/>
                  </a:cubicBezTo>
                  <a:cubicBezTo>
                    <a:pt x="487" y="219"/>
                    <a:pt x="485" y="216"/>
                    <a:pt x="483" y="214"/>
                  </a:cubicBezTo>
                  <a:cubicBezTo>
                    <a:pt x="482" y="212"/>
                    <a:pt x="482" y="209"/>
                    <a:pt x="483" y="207"/>
                  </a:cubicBezTo>
                  <a:cubicBezTo>
                    <a:pt x="482" y="204"/>
                    <a:pt x="482" y="201"/>
                    <a:pt x="482" y="199"/>
                  </a:cubicBezTo>
                  <a:close/>
                  <a:moveTo>
                    <a:pt x="485" y="322"/>
                  </a:moveTo>
                  <a:cubicBezTo>
                    <a:pt x="480" y="317"/>
                    <a:pt x="476" y="313"/>
                    <a:pt x="472" y="307"/>
                  </a:cubicBezTo>
                  <a:cubicBezTo>
                    <a:pt x="469" y="302"/>
                    <a:pt x="471" y="296"/>
                    <a:pt x="471" y="290"/>
                  </a:cubicBezTo>
                  <a:cubicBezTo>
                    <a:pt x="471" y="284"/>
                    <a:pt x="469" y="277"/>
                    <a:pt x="471" y="272"/>
                  </a:cubicBezTo>
                  <a:cubicBezTo>
                    <a:pt x="473" y="270"/>
                    <a:pt x="474" y="269"/>
                    <a:pt x="476" y="267"/>
                  </a:cubicBezTo>
                  <a:cubicBezTo>
                    <a:pt x="478" y="263"/>
                    <a:pt x="477" y="261"/>
                    <a:pt x="480" y="258"/>
                  </a:cubicBezTo>
                  <a:cubicBezTo>
                    <a:pt x="482" y="254"/>
                    <a:pt x="486" y="253"/>
                    <a:pt x="489" y="251"/>
                  </a:cubicBezTo>
                  <a:cubicBezTo>
                    <a:pt x="492" y="248"/>
                    <a:pt x="492" y="245"/>
                    <a:pt x="494" y="242"/>
                  </a:cubicBezTo>
                  <a:cubicBezTo>
                    <a:pt x="496" y="238"/>
                    <a:pt x="499" y="235"/>
                    <a:pt x="502" y="232"/>
                  </a:cubicBezTo>
                  <a:cubicBezTo>
                    <a:pt x="507" y="264"/>
                    <a:pt x="506" y="297"/>
                    <a:pt x="497" y="329"/>
                  </a:cubicBezTo>
                  <a:cubicBezTo>
                    <a:pt x="493" y="327"/>
                    <a:pt x="489" y="325"/>
                    <a:pt x="485" y="322"/>
                  </a:cubicBezTo>
                  <a:close/>
                </a:path>
              </a:pathLst>
            </a:custGeom>
            <a:solidFill>
              <a:schemeClr val="tx1"/>
            </a:solidFill>
            <a:ln>
              <a:noFill/>
            </a:ln>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7" name="Group 6"/>
          <p:cNvGrpSpPr/>
          <p:nvPr/>
        </p:nvGrpSpPr>
        <p:grpSpPr>
          <a:xfrm>
            <a:off x="7649151" y="2484867"/>
            <a:ext cx="2141632" cy="2142268"/>
            <a:chOff x="12936228" y="4353205"/>
            <a:chExt cx="4284535" cy="4284535"/>
          </a:xfrm>
        </p:grpSpPr>
        <p:sp>
          <p:nvSpPr>
            <p:cNvPr id="14" name="Ellipse 13"/>
            <p:cNvSpPr/>
            <p:nvPr/>
          </p:nvSpPr>
          <p:spPr>
            <a:xfrm>
              <a:off x="12936228" y="4353205"/>
              <a:ext cx="4284535" cy="4284535"/>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49" name="Gruppe 48"/>
            <p:cNvGrpSpPr/>
            <p:nvPr/>
          </p:nvGrpSpPr>
          <p:grpSpPr>
            <a:xfrm>
              <a:off x="14008709" y="6403879"/>
              <a:ext cx="2139571" cy="1380586"/>
              <a:chOff x="3691031" y="6211239"/>
              <a:chExt cx="2139571" cy="1380586"/>
            </a:xfrm>
          </p:grpSpPr>
          <p:sp>
            <p:nvSpPr>
              <p:cNvPr id="51" name="Rektangel 50"/>
              <p:cNvSpPr/>
              <p:nvPr/>
            </p:nvSpPr>
            <p:spPr>
              <a:xfrm>
                <a:off x="3876980" y="6211239"/>
                <a:ext cx="1767675" cy="1015406"/>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2699" b="0" i="0" u="none" strike="noStrike" kern="1200" cap="none" spc="0" normalizeH="0" baseline="0" noProof="0" dirty="0">
                    <a:ln>
                      <a:noFill/>
                    </a:ln>
                    <a:solidFill>
                      <a:srgbClr val="FFFFFF"/>
                    </a:solidFill>
                    <a:effectLst/>
                    <a:uLnTx/>
                    <a:uFillTx/>
                    <a:latin typeface="Calibri"/>
                    <a:ea typeface="+mn-ea"/>
                    <a:cs typeface="+mn-cs"/>
                  </a:rPr>
                  <a:t>4000</a:t>
                </a:r>
              </a:p>
            </p:txBody>
          </p:sp>
          <p:sp>
            <p:nvSpPr>
              <p:cNvPr id="52" name="Rektangel 51"/>
              <p:cNvSpPr/>
              <p:nvPr/>
            </p:nvSpPr>
            <p:spPr>
              <a:xfrm>
                <a:off x="3691031" y="6914874"/>
                <a:ext cx="2139571" cy="676951"/>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Customers</a:t>
                </a:r>
              </a:p>
            </p:txBody>
          </p:sp>
        </p:grpSp>
        <p:grpSp>
          <p:nvGrpSpPr>
            <p:cNvPr id="63" name="Group 12"/>
            <p:cNvGrpSpPr>
              <a:grpSpLocks noChangeAspect="1"/>
            </p:cNvGrpSpPr>
            <p:nvPr/>
          </p:nvGrpSpPr>
          <p:grpSpPr bwMode="auto">
            <a:xfrm>
              <a:off x="14393860" y="5255390"/>
              <a:ext cx="1369265" cy="945102"/>
              <a:chOff x="6818" y="6415"/>
              <a:chExt cx="1330" cy="918"/>
            </a:xfrm>
            <a:solidFill>
              <a:schemeClr val="tx1"/>
            </a:solidFill>
          </p:grpSpPr>
          <p:sp>
            <p:nvSpPr>
              <p:cNvPr id="65" name="Oval 13"/>
              <p:cNvSpPr>
                <a:spLocks noChangeArrowheads="1"/>
              </p:cNvSpPr>
              <p:nvPr/>
            </p:nvSpPr>
            <p:spPr bwMode="auto">
              <a:xfrm>
                <a:off x="7808" y="6415"/>
                <a:ext cx="318" cy="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66" name="Freeform 14"/>
              <p:cNvSpPr>
                <a:spLocks/>
              </p:cNvSpPr>
              <p:nvPr/>
            </p:nvSpPr>
            <p:spPr bwMode="auto">
              <a:xfrm>
                <a:off x="7454" y="6779"/>
                <a:ext cx="694" cy="554"/>
              </a:xfrm>
              <a:custGeom>
                <a:avLst/>
                <a:gdLst>
                  <a:gd name="T0" fmla="*/ 260 w 292"/>
                  <a:gd name="T1" fmla="*/ 0 h 233"/>
                  <a:gd name="T2" fmla="*/ 173 w 292"/>
                  <a:gd name="T3" fmla="*/ 0 h 233"/>
                  <a:gd name="T4" fmla="*/ 141 w 292"/>
                  <a:gd name="T5" fmla="*/ 32 h 233"/>
                  <a:gd name="T6" fmla="*/ 141 w 292"/>
                  <a:gd name="T7" fmla="*/ 57 h 233"/>
                  <a:gd name="T8" fmla="*/ 28 w 292"/>
                  <a:gd name="T9" fmla="*/ 147 h 233"/>
                  <a:gd name="T10" fmla="*/ 3 w 292"/>
                  <a:gd name="T11" fmla="*/ 181 h 233"/>
                  <a:gd name="T12" fmla="*/ 37 w 292"/>
                  <a:gd name="T13" fmla="*/ 206 h 233"/>
                  <a:gd name="T14" fmla="*/ 141 w 292"/>
                  <a:gd name="T15" fmla="*/ 155 h 233"/>
                  <a:gd name="T16" fmla="*/ 141 w 292"/>
                  <a:gd name="T17" fmla="*/ 233 h 233"/>
                  <a:gd name="T18" fmla="*/ 292 w 292"/>
                  <a:gd name="T19" fmla="*/ 233 h 233"/>
                  <a:gd name="T20" fmla="*/ 292 w 292"/>
                  <a:gd name="T21" fmla="*/ 32 h 233"/>
                  <a:gd name="T22" fmla="*/ 260 w 292"/>
                  <a:gd name="T23" fmla="*/ 0 h 233"/>
                  <a:gd name="T24" fmla="*/ 260 w 292"/>
                  <a:gd name="T25" fmla="*/ 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2" h="233">
                    <a:moveTo>
                      <a:pt x="260" y="0"/>
                    </a:moveTo>
                    <a:cubicBezTo>
                      <a:pt x="173" y="0"/>
                      <a:pt x="173" y="0"/>
                      <a:pt x="173" y="0"/>
                    </a:cubicBezTo>
                    <a:cubicBezTo>
                      <a:pt x="156" y="0"/>
                      <a:pt x="141" y="14"/>
                      <a:pt x="141" y="32"/>
                    </a:cubicBezTo>
                    <a:cubicBezTo>
                      <a:pt x="141" y="57"/>
                      <a:pt x="141" y="57"/>
                      <a:pt x="141" y="57"/>
                    </a:cubicBezTo>
                    <a:cubicBezTo>
                      <a:pt x="125" y="105"/>
                      <a:pt x="80" y="139"/>
                      <a:pt x="28" y="147"/>
                    </a:cubicBezTo>
                    <a:cubicBezTo>
                      <a:pt x="11" y="150"/>
                      <a:pt x="0" y="165"/>
                      <a:pt x="3" y="181"/>
                    </a:cubicBezTo>
                    <a:cubicBezTo>
                      <a:pt x="5" y="198"/>
                      <a:pt x="21" y="209"/>
                      <a:pt x="37" y="206"/>
                    </a:cubicBezTo>
                    <a:cubicBezTo>
                      <a:pt x="76" y="200"/>
                      <a:pt x="112" y="182"/>
                      <a:pt x="141" y="155"/>
                    </a:cubicBezTo>
                    <a:cubicBezTo>
                      <a:pt x="141" y="233"/>
                      <a:pt x="141" y="233"/>
                      <a:pt x="141" y="233"/>
                    </a:cubicBezTo>
                    <a:cubicBezTo>
                      <a:pt x="292" y="233"/>
                      <a:pt x="292" y="233"/>
                      <a:pt x="292" y="233"/>
                    </a:cubicBezTo>
                    <a:cubicBezTo>
                      <a:pt x="292" y="32"/>
                      <a:pt x="292" y="32"/>
                      <a:pt x="292" y="32"/>
                    </a:cubicBezTo>
                    <a:cubicBezTo>
                      <a:pt x="292" y="15"/>
                      <a:pt x="278" y="0"/>
                      <a:pt x="260" y="0"/>
                    </a:cubicBezTo>
                    <a:cubicBezTo>
                      <a:pt x="260" y="0"/>
                      <a:pt x="260" y="0"/>
                      <a:pt x="2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67" name="Oval 15"/>
              <p:cNvSpPr>
                <a:spLocks noChangeArrowheads="1"/>
              </p:cNvSpPr>
              <p:nvPr/>
            </p:nvSpPr>
            <p:spPr bwMode="auto">
              <a:xfrm>
                <a:off x="6844" y="6415"/>
                <a:ext cx="318" cy="3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68" name="Freeform 16"/>
              <p:cNvSpPr>
                <a:spLocks/>
              </p:cNvSpPr>
              <p:nvPr/>
            </p:nvSpPr>
            <p:spPr bwMode="auto">
              <a:xfrm>
                <a:off x="6818" y="6779"/>
                <a:ext cx="624" cy="554"/>
              </a:xfrm>
              <a:custGeom>
                <a:avLst/>
                <a:gdLst>
                  <a:gd name="T0" fmla="*/ 252 w 263"/>
                  <a:gd name="T1" fmla="*/ 177 h 233"/>
                  <a:gd name="T2" fmla="*/ 262 w 263"/>
                  <a:gd name="T3" fmla="*/ 147 h 233"/>
                  <a:gd name="T4" fmla="*/ 151 w 263"/>
                  <a:gd name="T5" fmla="*/ 58 h 233"/>
                  <a:gd name="T6" fmla="*/ 151 w 263"/>
                  <a:gd name="T7" fmla="*/ 32 h 233"/>
                  <a:gd name="T8" fmla="*/ 119 w 263"/>
                  <a:gd name="T9" fmla="*/ 0 h 233"/>
                  <a:gd name="T10" fmla="*/ 32 w 263"/>
                  <a:gd name="T11" fmla="*/ 0 h 233"/>
                  <a:gd name="T12" fmla="*/ 0 w 263"/>
                  <a:gd name="T13" fmla="*/ 32 h 233"/>
                  <a:gd name="T14" fmla="*/ 0 w 263"/>
                  <a:gd name="T15" fmla="*/ 233 h 233"/>
                  <a:gd name="T16" fmla="*/ 151 w 263"/>
                  <a:gd name="T17" fmla="*/ 233 h 233"/>
                  <a:gd name="T18" fmla="*/ 151 w 263"/>
                  <a:gd name="T19" fmla="*/ 155 h 233"/>
                  <a:gd name="T20" fmla="*/ 263 w 263"/>
                  <a:gd name="T21" fmla="*/ 207 h 233"/>
                  <a:gd name="T22" fmla="*/ 252 w 263"/>
                  <a:gd name="T23" fmla="*/ 17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3" h="233">
                    <a:moveTo>
                      <a:pt x="252" y="177"/>
                    </a:moveTo>
                    <a:cubicBezTo>
                      <a:pt x="252" y="166"/>
                      <a:pt x="255" y="156"/>
                      <a:pt x="262" y="147"/>
                    </a:cubicBezTo>
                    <a:cubicBezTo>
                      <a:pt x="210" y="138"/>
                      <a:pt x="167" y="105"/>
                      <a:pt x="151" y="58"/>
                    </a:cubicBezTo>
                    <a:cubicBezTo>
                      <a:pt x="151" y="32"/>
                      <a:pt x="151" y="32"/>
                      <a:pt x="151" y="32"/>
                    </a:cubicBezTo>
                    <a:cubicBezTo>
                      <a:pt x="151" y="15"/>
                      <a:pt x="137" y="0"/>
                      <a:pt x="119" y="0"/>
                    </a:cubicBezTo>
                    <a:cubicBezTo>
                      <a:pt x="32" y="0"/>
                      <a:pt x="32" y="0"/>
                      <a:pt x="32" y="0"/>
                    </a:cubicBezTo>
                    <a:cubicBezTo>
                      <a:pt x="15" y="0"/>
                      <a:pt x="0" y="15"/>
                      <a:pt x="0" y="32"/>
                    </a:cubicBezTo>
                    <a:cubicBezTo>
                      <a:pt x="0" y="233"/>
                      <a:pt x="0" y="233"/>
                      <a:pt x="0" y="233"/>
                    </a:cubicBezTo>
                    <a:cubicBezTo>
                      <a:pt x="151" y="233"/>
                      <a:pt x="151" y="233"/>
                      <a:pt x="151" y="233"/>
                    </a:cubicBezTo>
                    <a:cubicBezTo>
                      <a:pt x="151" y="155"/>
                      <a:pt x="151" y="155"/>
                      <a:pt x="151" y="155"/>
                    </a:cubicBezTo>
                    <a:cubicBezTo>
                      <a:pt x="182" y="184"/>
                      <a:pt x="221" y="202"/>
                      <a:pt x="263" y="207"/>
                    </a:cubicBezTo>
                    <a:cubicBezTo>
                      <a:pt x="256" y="199"/>
                      <a:pt x="252" y="188"/>
                      <a:pt x="252" y="17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 name="Group 4"/>
          <p:cNvGrpSpPr/>
          <p:nvPr/>
        </p:nvGrpSpPr>
        <p:grpSpPr>
          <a:xfrm>
            <a:off x="2521719" y="2484867"/>
            <a:ext cx="2141632" cy="2142268"/>
            <a:chOff x="2678322" y="4353205"/>
            <a:chExt cx="4284535" cy="4284535"/>
          </a:xfrm>
        </p:grpSpPr>
        <p:sp>
          <p:nvSpPr>
            <p:cNvPr id="15" name="Ellipse 14"/>
            <p:cNvSpPr/>
            <p:nvPr/>
          </p:nvSpPr>
          <p:spPr>
            <a:xfrm>
              <a:off x="2678322" y="4353205"/>
              <a:ext cx="4284535" cy="4284535"/>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nvGrpSpPr>
            <p:cNvPr id="54" name="Gruppe 53"/>
            <p:cNvGrpSpPr/>
            <p:nvPr/>
          </p:nvGrpSpPr>
          <p:grpSpPr>
            <a:xfrm>
              <a:off x="3733746" y="6372163"/>
              <a:ext cx="2173685" cy="1380586"/>
              <a:chOff x="3673975" y="6211239"/>
              <a:chExt cx="2173685" cy="1380586"/>
            </a:xfrm>
          </p:grpSpPr>
          <p:sp>
            <p:nvSpPr>
              <p:cNvPr id="56" name="Rektangel 55"/>
              <p:cNvSpPr/>
              <p:nvPr/>
            </p:nvSpPr>
            <p:spPr>
              <a:xfrm>
                <a:off x="3877184" y="6211239"/>
                <a:ext cx="1767267" cy="1015426"/>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2699" b="0" i="0" u="none" strike="noStrike" kern="1200" cap="none" spc="0" normalizeH="0" baseline="0" noProof="0" dirty="0">
                    <a:ln>
                      <a:noFill/>
                    </a:ln>
                    <a:solidFill>
                      <a:srgbClr val="FFFFFF"/>
                    </a:solidFill>
                    <a:effectLst/>
                    <a:uLnTx/>
                    <a:uFillTx/>
                    <a:latin typeface="Calibri"/>
                    <a:ea typeface="+mn-ea"/>
                    <a:cs typeface="+mn-cs"/>
                  </a:rPr>
                  <a:t>2000</a:t>
                </a:r>
              </a:p>
            </p:txBody>
          </p:sp>
          <p:sp>
            <p:nvSpPr>
              <p:cNvPr id="57" name="Rektangel 56"/>
              <p:cNvSpPr/>
              <p:nvPr/>
            </p:nvSpPr>
            <p:spPr>
              <a:xfrm>
                <a:off x="3673975" y="6914874"/>
                <a:ext cx="2173685" cy="676951"/>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Employees</a:t>
                </a:r>
              </a:p>
            </p:txBody>
          </p:sp>
        </p:grpSp>
        <p:grpSp>
          <p:nvGrpSpPr>
            <p:cNvPr id="70" name="Group 19"/>
            <p:cNvGrpSpPr>
              <a:grpSpLocks noChangeAspect="1"/>
            </p:cNvGrpSpPr>
            <p:nvPr/>
          </p:nvGrpSpPr>
          <p:grpSpPr bwMode="auto">
            <a:xfrm>
              <a:off x="4097944" y="5238762"/>
              <a:ext cx="1445284" cy="954058"/>
              <a:chOff x="8862" y="5864"/>
              <a:chExt cx="1527" cy="1008"/>
            </a:xfrm>
          </p:grpSpPr>
          <p:sp>
            <p:nvSpPr>
              <p:cNvPr id="72" name="Oval 20"/>
              <p:cNvSpPr>
                <a:spLocks noChangeArrowheads="1"/>
              </p:cNvSpPr>
              <p:nvPr/>
            </p:nvSpPr>
            <p:spPr bwMode="auto">
              <a:xfrm>
                <a:off x="8955" y="5864"/>
                <a:ext cx="252" cy="252"/>
              </a:xfrm>
              <a:prstGeom prst="ellipse">
                <a:avLst/>
              </a:pr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73" name="Freeform 21"/>
              <p:cNvSpPr>
                <a:spLocks/>
              </p:cNvSpPr>
              <p:nvPr/>
            </p:nvSpPr>
            <p:spPr bwMode="auto">
              <a:xfrm>
                <a:off x="8862" y="6142"/>
                <a:ext cx="439" cy="730"/>
              </a:xfrm>
              <a:custGeom>
                <a:avLst/>
                <a:gdLst>
                  <a:gd name="T0" fmla="*/ 159 w 185"/>
                  <a:gd name="T1" fmla="*/ 0 h 307"/>
                  <a:gd name="T2" fmla="*/ 26 w 185"/>
                  <a:gd name="T3" fmla="*/ 0 h 307"/>
                  <a:gd name="T4" fmla="*/ 0 w 185"/>
                  <a:gd name="T5" fmla="*/ 26 h 307"/>
                  <a:gd name="T6" fmla="*/ 0 w 185"/>
                  <a:gd name="T7" fmla="*/ 26 h 307"/>
                  <a:gd name="T8" fmla="*/ 0 w 185"/>
                  <a:gd name="T9" fmla="*/ 164 h 307"/>
                  <a:gd name="T10" fmla="*/ 37 w 185"/>
                  <a:gd name="T11" fmla="*/ 164 h 307"/>
                  <a:gd name="T12" fmla="*/ 37 w 185"/>
                  <a:gd name="T13" fmla="*/ 307 h 307"/>
                  <a:gd name="T14" fmla="*/ 148 w 185"/>
                  <a:gd name="T15" fmla="*/ 307 h 307"/>
                  <a:gd name="T16" fmla="*/ 148 w 185"/>
                  <a:gd name="T17" fmla="*/ 164 h 307"/>
                  <a:gd name="T18" fmla="*/ 185 w 185"/>
                  <a:gd name="T19" fmla="*/ 164 h 307"/>
                  <a:gd name="T20" fmla="*/ 185 w 185"/>
                  <a:gd name="T21" fmla="*/ 26 h 307"/>
                  <a:gd name="T22" fmla="*/ 159 w 185"/>
                  <a:gd name="T2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307">
                    <a:moveTo>
                      <a:pt x="159" y="0"/>
                    </a:moveTo>
                    <a:cubicBezTo>
                      <a:pt x="26" y="0"/>
                      <a:pt x="26" y="0"/>
                      <a:pt x="26" y="0"/>
                    </a:cubicBezTo>
                    <a:cubicBezTo>
                      <a:pt x="11" y="0"/>
                      <a:pt x="0" y="12"/>
                      <a:pt x="0" y="26"/>
                    </a:cubicBezTo>
                    <a:cubicBezTo>
                      <a:pt x="0" y="26"/>
                      <a:pt x="0" y="26"/>
                      <a:pt x="0" y="26"/>
                    </a:cubicBezTo>
                    <a:cubicBezTo>
                      <a:pt x="0" y="164"/>
                      <a:pt x="0" y="164"/>
                      <a:pt x="0" y="164"/>
                    </a:cubicBezTo>
                    <a:cubicBezTo>
                      <a:pt x="37" y="164"/>
                      <a:pt x="37" y="164"/>
                      <a:pt x="37" y="164"/>
                    </a:cubicBezTo>
                    <a:cubicBezTo>
                      <a:pt x="37" y="307"/>
                      <a:pt x="37" y="307"/>
                      <a:pt x="37" y="307"/>
                    </a:cubicBezTo>
                    <a:cubicBezTo>
                      <a:pt x="148" y="307"/>
                      <a:pt x="148" y="307"/>
                      <a:pt x="148" y="307"/>
                    </a:cubicBezTo>
                    <a:cubicBezTo>
                      <a:pt x="148" y="164"/>
                      <a:pt x="148" y="164"/>
                      <a:pt x="148" y="164"/>
                    </a:cubicBezTo>
                    <a:cubicBezTo>
                      <a:pt x="185" y="164"/>
                      <a:pt x="185" y="164"/>
                      <a:pt x="185" y="164"/>
                    </a:cubicBezTo>
                    <a:cubicBezTo>
                      <a:pt x="185" y="26"/>
                      <a:pt x="185" y="26"/>
                      <a:pt x="185" y="26"/>
                    </a:cubicBezTo>
                    <a:cubicBezTo>
                      <a:pt x="185" y="12"/>
                      <a:pt x="174" y="0"/>
                      <a:pt x="159" y="0"/>
                    </a:cubicBezTo>
                    <a:close/>
                  </a:path>
                </a:pathLst>
              </a:cu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74" name="Oval 22"/>
              <p:cNvSpPr>
                <a:spLocks noChangeArrowheads="1"/>
              </p:cNvSpPr>
              <p:nvPr/>
            </p:nvSpPr>
            <p:spPr bwMode="auto">
              <a:xfrm>
                <a:off x="9498" y="5864"/>
                <a:ext cx="252" cy="252"/>
              </a:xfrm>
              <a:prstGeom prst="ellipse">
                <a:avLst/>
              </a:pr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75" name="Freeform 23"/>
              <p:cNvSpPr>
                <a:spLocks/>
              </p:cNvSpPr>
              <p:nvPr/>
            </p:nvSpPr>
            <p:spPr bwMode="auto">
              <a:xfrm>
                <a:off x="9404" y="6142"/>
                <a:ext cx="441" cy="730"/>
              </a:xfrm>
              <a:custGeom>
                <a:avLst/>
                <a:gdLst>
                  <a:gd name="T0" fmla="*/ 160 w 186"/>
                  <a:gd name="T1" fmla="*/ 0 h 307"/>
                  <a:gd name="T2" fmla="*/ 26 w 186"/>
                  <a:gd name="T3" fmla="*/ 0 h 307"/>
                  <a:gd name="T4" fmla="*/ 0 w 186"/>
                  <a:gd name="T5" fmla="*/ 26 h 307"/>
                  <a:gd name="T6" fmla="*/ 0 w 186"/>
                  <a:gd name="T7" fmla="*/ 26 h 307"/>
                  <a:gd name="T8" fmla="*/ 0 w 186"/>
                  <a:gd name="T9" fmla="*/ 164 h 307"/>
                  <a:gd name="T10" fmla="*/ 38 w 186"/>
                  <a:gd name="T11" fmla="*/ 164 h 307"/>
                  <a:gd name="T12" fmla="*/ 38 w 186"/>
                  <a:gd name="T13" fmla="*/ 307 h 307"/>
                  <a:gd name="T14" fmla="*/ 148 w 186"/>
                  <a:gd name="T15" fmla="*/ 307 h 307"/>
                  <a:gd name="T16" fmla="*/ 148 w 186"/>
                  <a:gd name="T17" fmla="*/ 164 h 307"/>
                  <a:gd name="T18" fmla="*/ 186 w 186"/>
                  <a:gd name="T19" fmla="*/ 164 h 307"/>
                  <a:gd name="T20" fmla="*/ 186 w 186"/>
                  <a:gd name="T21" fmla="*/ 26 h 307"/>
                  <a:gd name="T22" fmla="*/ 160 w 186"/>
                  <a:gd name="T2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307">
                    <a:moveTo>
                      <a:pt x="160" y="0"/>
                    </a:moveTo>
                    <a:cubicBezTo>
                      <a:pt x="26" y="0"/>
                      <a:pt x="26" y="0"/>
                      <a:pt x="26" y="0"/>
                    </a:cubicBezTo>
                    <a:cubicBezTo>
                      <a:pt x="12" y="0"/>
                      <a:pt x="0" y="12"/>
                      <a:pt x="0" y="26"/>
                    </a:cubicBezTo>
                    <a:cubicBezTo>
                      <a:pt x="0" y="26"/>
                      <a:pt x="0" y="26"/>
                      <a:pt x="0" y="26"/>
                    </a:cubicBezTo>
                    <a:cubicBezTo>
                      <a:pt x="0" y="164"/>
                      <a:pt x="0" y="164"/>
                      <a:pt x="0" y="164"/>
                    </a:cubicBezTo>
                    <a:cubicBezTo>
                      <a:pt x="38" y="164"/>
                      <a:pt x="38" y="164"/>
                      <a:pt x="38" y="164"/>
                    </a:cubicBezTo>
                    <a:cubicBezTo>
                      <a:pt x="38" y="307"/>
                      <a:pt x="38" y="307"/>
                      <a:pt x="38" y="307"/>
                    </a:cubicBezTo>
                    <a:cubicBezTo>
                      <a:pt x="148" y="307"/>
                      <a:pt x="148" y="307"/>
                      <a:pt x="148" y="307"/>
                    </a:cubicBezTo>
                    <a:cubicBezTo>
                      <a:pt x="148" y="164"/>
                      <a:pt x="148" y="164"/>
                      <a:pt x="148" y="164"/>
                    </a:cubicBezTo>
                    <a:cubicBezTo>
                      <a:pt x="186" y="164"/>
                      <a:pt x="186" y="164"/>
                      <a:pt x="186" y="164"/>
                    </a:cubicBezTo>
                    <a:cubicBezTo>
                      <a:pt x="186" y="26"/>
                      <a:pt x="186" y="26"/>
                      <a:pt x="186" y="26"/>
                    </a:cubicBezTo>
                    <a:cubicBezTo>
                      <a:pt x="186" y="12"/>
                      <a:pt x="174" y="0"/>
                      <a:pt x="160" y="0"/>
                    </a:cubicBezTo>
                    <a:close/>
                  </a:path>
                </a:pathLst>
              </a:cu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76" name="Oval 24"/>
              <p:cNvSpPr>
                <a:spLocks noChangeArrowheads="1"/>
              </p:cNvSpPr>
              <p:nvPr/>
            </p:nvSpPr>
            <p:spPr bwMode="auto">
              <a:xfrm>
                <a:off x="10042" y="5864"/>
                <a:ext cx="252" cy="252"/>
              </a:xfrm>
              <a:prstGeom prst="ellipse">
                <a:avLst/>
              </a:pr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77" name="Freeform 25"/>
              <p:cNvSpPr>
                <a:spLocks/>
              </p:cNvSpPr>
              <p:nvPr/>
            </p:nvSpPr>
            <p:spPr bwMode="auto">
              <a:xfrm>
                <a:off x="9947" y="6142"/>
                <a:ext cx="442" cy="730"/>
              </a:xfrm>
              <a:custGeom>
                <a:avLst/>
                <a:gdLst>
                  <a:gd name="T0" fmla="*/ 159 w 186"/>
                  <a:gd name="T1" fmla="*/ 0 h 307"/>
                  <a:gd name="T2" fmla="*/ 26 w 186"/>
                  <a:gd name="T3" fmla="*/ 0 h 307"/>
                  <a:gd name="T4" fmla="*/ 0 w 186"/>
                  <a:gd name="T5" fmla="*/ 26 h 307"/>
                  <a:gd name="T6" fmla="*/ 0 w 186"/>
                  <a:gd name="T7" fmla="*/ 26 h 307"/>
                  <a:gd name="T8" fmla="*/ 0 w 186"/>
                  <a:gd name="T9" fmla="*/ 164 h 307"/>
                  <a:gd name="T10" fmla="*/ 37 w 186"/>
                  <a:gd name="T11" fmla="*/ 164 h 307"/>
                  <a:gd name="T12" fmla="*/ 37 w 186"/>
                  <a:gd name="T13" fmla="*/ 307 h 307"/>
                  <a:gd name="T14" fmla="*/ 148 w 186"/>
                  <a:gd name="T15" fmla="*/ 307 h 307"/>
                  <a:gd name="T16" fmla="*/ 148 w 186"/>
                  <a:gd name="T17" fmla="*/ 164 h 307"/>
                  <a:gd name="T18" fmla="*/ 186 w 186"/>
                  <a:gd name="T19" fmla="*/ 164 h 307"/>
                  <a:gd name="T20" fmla="*/ 186 w 186"/>
                  <a:gd name="T21" fmla="*/ 26 h 307"/>
                  <a:gd name="T22" fmla="*/ 159 w 186"/>
                  <a:gd name="T23" fmla="*/ 0 h 307"/>
                  <a:gd name="T24" fmla="*/ 159 w 186"/>
                  <a:gd name="T2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307">
                    <a:moveTo>
                      <a:pt x="159" y="0"/>
                    </a:moveTo>
                    <a:cubicBezTo>
                      <a:pt x="26" y="0"/>
                      <a:pt x="26" y="0"/>
                      <a:pt x="26" y="0"/>
                    </a:cubicBezTo>
                    <a:cubicBezTo>
                      <a:pt x="11" y="0"/>
                      <a:pt x="0" y="12"/>
                      <a:pt x="0" y="26"/>
                    </a:cubicBezTo>
                    <a:cubicBezTo>
                      <a:pt x="0" y="26"/>
                      <a:pt x="0" y="26"/>
                      <a:pt x="0" y="26"/>
                    </a:cubicBezTo>
                    <a:cubicBezTo>
                      <a:pt x="0" y="164"/>
                      <a:pt x="0" y="164"/>
                      <a:pt x="0" y="164"/>
                    </a:cubicBezTo>
                    <a:cubicBezTo>
                      <a:pt x="37" y="164"/>
                      <a:pt x="37" y="164"/>
                      <a:pt x="37" y="164"/>
                    </a:cubicBezTo>
                    <a:cubicBezTo>
                      <a:pt x="37" y="307"/>
                      <a:pt x="37" y="307"/>
                      <a:pt x="37" y="307"/>
                    </a:cubicBezTo>
                    <a:cubicBezTo>
                      <a:pt x="148" y="307"/>
                      <a:pt x="148" y="307"/>
                      <a:pt x="148" y="307"/>
                    </a:cubicBezTo>
                    <a:cubicBezTo>
                      <a:pt x="148" y="164"/>
                      <a:pt x="148" y="164"/>
                      <a:pt x="148" y="164"/>
                    </a:cubicBezTo>
                    <a:cubicBezTo>
                      <a:pt x="186" y="164"/>
                      <a:pt x="186" y="164"/>
                      <a:pt x="186" y="164"/>
                    </a:cubicBezTo>
                    <a:cubicBezTo>
                      <a:pt x="186" y="26"/>
                      <a:pt x="186" y="26"/>
                      <a:pt x="186" y="26"/>
                    </a:cubicBezTo>
                    <a:cubicBezTo>
                      <a:pt x="186" y="12"/>
                      <a:pt x="174" y="0"/>
                      <a:pt x="159" y="0"/>
                    </a:cubicBezTo>
                    <a:cubicBezTo>
                      <a:pt x="159" y="0"/>
                      <a:pt x="159" y="0"/>
                      <a:pt x="159" y="0"/>
                    </a:cubicBezTo>
                    <a:close/>
                  </a:path>
                </a:pathLst>
              </a:custGeom>
              <a:solidFill>
                <a:srgbClr val="003C6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4" name="Gruppe 3"/>
            <p:cNvGrpSpPr/>
            <p:nvPr/>
          </p:nvGrpSpPr>
          <p:grpSpPr>
            <a:xfrm>
              <a:off x="4070727" y="5325847"/>
              <a:ext cx="1445284" cy="954058"/>
              <a:chOff x="19604513" y="5398834"/>
              <a:chExt cx="1445284" cy="954058"/>
            </a:xfrm>
          </p:grpSpPr>
          <p:sp>
            <p:nvSpPr>
              <p:cNvPr id="45" name="Oval 20"/>
              <p:cNvSpPr>
                <a:spLocks noChangeArrowheads="1"/>
              </p:cNvSpPr>
              <p:nvPr/>
            </p:nvSpPr>
            <p:spPr bwMode="auto">
              <a:xfrm>
                <a:off x="19692536" y="5398834"/>
                <a:ext cx="238514" cy="238515"/>
              </a:xfrm>
              <a:prstGeom prst="ellipse">
                <a:avLst/>
              </a:pr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48" name="Freeform 21"/>
              <p:cNvSpPr>
                <a:spLocks/>
              </p:cNvSpPr>
              <p:nvPr/>
            </p:nvSpPr>
            <p:spPr bwMode="auto">
              <a:xfrm>
                <a:off x="19604513" y="5661957"/>
                <a:ext cx="415507" cy="690935"/>
              </a:xfrm>
              <a:custGeom>
                <a:avLst/>
                <a:gdLst>
                  <a:gd name="T0" fmla="*/ 159 w 185"/>
                  <a:gd name="T1" fmla="*/ 0 h 307"/>
                  <a:gd name="T2" fmla="*/ 26 w 185"/>
                  <a:gd name="T3" fmla="*/ 0 h 307"/>
                  <a:gd name="T4" fmla="*/ 0 w 185"/>
                  <a:gd name="T5" fmla="*/ 26 h 307"/>
                  <a:gd name="T6" fmla="*/ 0 w 185"/>
                  <a:gd name="T7" fmla="*/ 26 h 307"/>
                  <a:gd name="T8" fmla="*/ 0 w 185"/>
                  <a:gd name="T9" fmla="*/ 164 h 307"/>
                  <a:gd name="T10" fmla="*/ 37 w 185"/>
                  <a:gd name="T11" fmla="*/ 164 h 307"/>
                  <a:gd name="T12" fmla="*/ 37 w 185"/>
                  <a:gd name="T13" fmla="*/ 307 h 307"/>
                  <a:gd name="T14" fmla="*/ 148 w 185"/>
                  <a:gd name="T15" fmla="*/ 307 h 307"/>
                  <a:gd name="T16" fmla="*/ 148 w 185"/>
                  <a:gd name="T17" fmla="*/ 164 h 307"/>
                  <a:gd name="T18" fmla="*/ 185 w 185"/>
                  <a:gd name="T19" fmla="*/ 164 h 307"/>
                  <a:gd name="T20" fmla="*/ 185 w 185"/>
                  <a:gd name="T21" fmla="*/ 26 h 307"/>
                  <a:gd name="T22" fmla="*/ 159 w 185"/>
                  <a:gd name="T2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5" h="307">
                    <a:moveTo>
                      <a:pt x="159" y="0"/>
                    </a:moveTo>
                    <a:cubicBezTo>
                      <a:pt x="26" y="0"/>
                      <a:pt x="26" y="0"/>
                      <a:pt x="26" y="0"/>
                    </a:cubicBezTo>
                    <a:cubicBezTo>
                      <a:pt x="11" y="0"/>
                      <a:pt x="0" y="12"/>
                      <a:pt x="0" y="26"/>
                    </a:cubicBezTo>
                    <a:cubicBezTo>
                      <a:pt x="0" y="26"/>
                      <a:pt x="0" y="26"/>
                      <a:pt x="0" y="26"/>
                    </a:cubicBezTo>
                    <a:cubicBezTo>
                      <a:pt x="0" y="164"/>
                      <a:pt x="0" y="164"/>
                      <a:pt x="0" y="164"/>
                    </a:cubicBezTo>
                    <a:cubicBezTo>
                      <a:pt x="37" y="164"/>
                      <a:pt x="37" y="164"/>
                      <a:pt x="37" y="164"/>
                    </a:cubicBezTo>
                    <a:cubicBezTo>
                      <a:pt x="37" y="307"/>
                      <a:pt x="37" y="307"/>
                      <a:pt x="37" y="307"/>
                    </a:cubicBezTo>
                    <a:cubicBezTo>
                      <a:pt x="148" y="307"/>
                      <a:pt x="148" y="307"/>
                      <a:pt x="148" y="307"/>
                    </a:cubicBezTo>
                    <a:cubicBezTo>
                      <a:pt x="148" y="164"/>
                      <a:pt x="148" y="164"/>
                      <a:pt x="148" y="164"/>
                    </a:cubicBezTo>
                    <a:cubicBezTo>
                      <a:pt x="185" y="164"/>
                      <a:pt x="185" y="164"/>
                      <a:pt x="185" y="164"/>
                    </a:cubicBezTo>
                    <a:cubicBezTo>
                      <a:pt x="185" y="26"/>
                      <a:pt x="185" y="26"/>
                      <a:pt x="185" y="26"/>
                    </a:cubicBezTo>
                    <a:cubicBezTo>
                      <a:pt x="185" y="12"/>
                      <a:pt x="174" y="0"/>
                      <a:pt x="159" y="0"/>
                    </a:cubicBezTo>
                    <a:close/>
                  </a:path>
                </a:pathLst>
              </a:cu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50" name="Oval 22"/>
              <p:cNvSpPr>
                <a:spLocks noChangeArrowheads="1"/>
              </p:cNvSpPr>
              <p:nvPr/>
            </p:nvSpPr>
            <p:spPr bwMode="auto">
              <a:xfrm>
                <a:off x="20206478" y="5398834"/>
                <a:ext cx="238514" cy="238515"/>
              </a:xfrm>
              <a:prstGeom prst="ellipse">
                <a:avLst/>
              </a:pr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53" name="Freeform 23"/>
              <p:cNvSpPr>
                <a:spLocks/>
              </p:cNvSpPr>
              <p:nvPr/>
            </p:nvSpPr>
            <p:spPr bwMode="auto">
              <a:xfrm>
                <a:off x="20117508" y="5661957"/>
                <a:ext cx="417400" cy="690935"/>
              </a:xfrm>
              <a:custGeom>
                <a:avLst/>
                <a:gdLst>
                  <a:gd name="T0" fmla="*/ 160 w 186"/>
                  <a:gd name="T1" fmla="*/ 0 h 307"/>
                  <a:gd name="T2" fmla="*/ 26 w 186"/>
                  <a:gd name="T3" fmla="*/ 0 h 307"/>
                  <a:gd name="T4" fmla="*/ 0 w 186"/>
                  <a:gd name="T5" fmla="*/ 26 h 307"/>
                  <a:gd name="T6" fmla="*/ 0 w 186"/>
                  <a:gd name="T7" fmla="*/ 26 h 307"/>
                  <a:gd name="T8" fmla="*/ 0 w 186"/>
                  <a:gd name="T9" fmla="*/ 164 h 307"/>
                  <a:gd name="T10" fmla="*/ 38 w 186"/>
                  <a:gd name="T11" fmla="*/ 164 h 307"/>
                  <a:gd name="T12" fmla="*/ 38 w 186"/>
                  <a:gd name="T13" fmla="*/ 307 h 307"/>
                  <a:gd name="T14" fmla="*/ 148 w 186"/>
                  <a:gd name="T15" fmla="*/ 307 h 307"/>
                  <a:gd name="T16" fmla="*/ 148 w 186"/>
                  <a:gd name="T17" fmla="*/ 164 h 307"/>
                  <a:gd name="T18" fmla="*/ 186 w 186"/>
                  <a:gd name="T19" fmla="*/ 164 h 307"/>
                  <a:gd name="T20" fmla="*/ 186 w 186"/>
                  <a:gd name="T21" fmla="*/ 26 h 307"/>
                  <a:gd name="T22" fmla="*/ 160 w 186"/>
                  <a:gd name="T2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307">
                    <a:moveTo>
                      <a:pt x="160" y="0"/>
                    </a:moveTo>
                    <a:cubicBezTo>
                      <a:pt x="26" y="0"/>
                      <a:pt x="26" y="0"/>
                      <a:pt x="26" y="0"/>
                    </a:cubicBezTo>
                    <a:cubicBezTo>
                      <a:pt x="12" y="0"/>
                      <a:pt x="0" y="12"/>
                      <a:pt x="0" y="26"/>
                    </a:cubicBezTo>
                    <a:cubicBezTo>
                      <a:pt x="0" y="26"/>
                      <a:pt x="0" y="26"/>
                      <a:pt x="0" y="26"/>
                    </a:cubicBezTo>
                    <a:cubicBezTo>
                      <a:pt x="0" y="164"/>
                      <a:pt x="0" y="164"/>
                      <a:pt x="0" y="164"/>
                    </a:cubicBezTo>
                    <a:cubicBezTo>
                      <a:pt x="38" y="164"/>
                      <a:pt x="38" y="164"/>
                      <a:pt x="38" y="164"/>
                    </a:cubicBezTo>
                    <a:cubicBezTo>
                      <a:pt x="38" y="307"/>
                      <a:pt x="38" y="307"/>
                      <a:pt x="38" y="307"/>
                    </a:cubicBezTo>
                    <a:cubicBezTo>
                      <a:pt x="148" y="307"/>
                      <a:pt x="148" y="307"/>
                      <a:pt x="148" y="307"/>
                    </a:cubicBezTo>
                    <a:cubicBezTo>
                      <a:pt x="148" y="164"/>
                      <a:pt x="148" y="164"/>
                      <a:pt x="148" y="164"/>
                    </a:cubicBezTo>
                    <a:cubicBezTo>
                      <a:pt x="186" y="164"/>
                      <a:pt x="186" y="164"/>
                      <a:pt x="186" y="164"/>
                    </a:cubicBezTo>
                    <a:cubicBezTo>
                      <a:pt x="186" y="26"/>
                      <a:pt x="186" y="26"/>
                      <a:pt x="186" y="26"/>
                    </a:cubicBezTo>
                    <a:cubicBezTo>
                      <a:pt x="186" y="12"/>
                      <a:pt x="174" y="0"/>
                      <a:pt x="160" y="0"/>
                    </a:cubicBezTo>
                    <a:close/>
                  </a:path>
                </a:pathLst>
              </a:cu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55" name="Oval 24"/>
              <p:cNvSpPr>
                <a:spLocks noChangeArrowheads="1"/>
              </p:cNvSpPr>
              <p:nvPr/>
            </p:nvSpPr>
            <p:spPr bwMode="auto">
              <a:xfrm>
                <a:off x="20721366" y="5398834"/>
                <a:ext cx="238514" cy="238515"/>
              </a:xfrm>
              <a:prstGeom prst="ellipse">
                <a:avLst/>
              </a:pr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58" name="Freeform 25"/>
              <p:cNvSpPr>
                <a:spLocks/>
              </p:cNvSpPr>
              <p:nvPr/>
            </p:nvSpPr>
            <p:spPr bwMode="auto">
              <a:xfrm>
                <a:off x="20631450" y="5661957"/>
                <a:ext cx="418347" cy="690935"/>
              </a:xfrm>
              <a:custGeom>
                <a:avLst/>
                <a:gdLst>
                  <a:gd name="T0" fmla="*/ 159 w 186"/>
                  <a:gd name="T1" fmla="*/ 0 h 307"/>
                  <a:gd name="T2" fmla="*/ 26 w 186"/>
                  <a:gd name="T3" fmla="*/ 0 h 307"/>
                  <a:gd name="T4" fmla="*/ 0 w 186"/>
                  <a:gd name="T5" fmla="*/ 26 h 307"/>
                  <a:gd name="T6" fmla="*/ 0 w 186"/>
                  <a:gd name="T7" fmla="*/ 26 h 307"/>
                  <a:gd name="T8" fmla="*/ 0 w 186"/>
                  <a:gd name="T9" fmla="*/ 164 h 307"/>
                  <a:gd name="T10" fmla="*/ 37 w 186"/>
                  <a:gd name="T11" fmla="*/ 164 h 307"/>
                  <a:gd name="T12" fmla="*/ 37 w 186"/>
                  <a:gd name="T13" fmla="*/ 307 h 307"/>
                  <a:gd name="T14" fmla="*/ 148 w 186"/>
                  <a:gd name="T15" fmla="*/ 307 h 307"/>
                  <a:gd name="T16" fmla="*/ 148 w 186"/>
                  <a:gd name="T17" fmla="*/ 164 h 307"/>
                  <a:gd name="T18" fmla="*/ 186 w 186"/>
                  <a:gd name="T19" fmla="*/ 164 h 307"/>
                  <a:gd name="T20" fmla="*/ 186 w 186"/>
                  <a:gd name="T21" fmla="*/ 26 h 307"/>
                  <a:gd name="T22" fmla="*/ 159 w 186"/>
                  <a:gd name="T23" fmla="*/ 0 h 307"/>
                  <a:gd name="T24" fmla="*/ 159 w 186"/>
                  <a:gd name="T25"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307">
                    <a:moveTo>
                      <a:pt x="159" y="0"/>
                    </a:moveTo>
                    <a:cubicBezTo>
                      <a:pt x="26" y="0"/>
                      <a:pt x="26" y="0"/>
                      <a:pt x="26" y="0"/>
                    </a:cubicBezTo>
                    <a:cubicBezTo>
                      <a:pt x="11" y="0"/>
                      <a:pt x="0" y="12"/>
                      <a:pt x="0" y="26"/>
                    </a:cubicBezTo>
                    <a:cubicBezTo>
                      <a:pt x="0" y="26"/>
                      <a:pt x="0" y="26"/>
                      <a:pt x="0" y="26"/>
                    </a:cubicBezTo>
                    <a:cubicBezTo>
                      <a:pt x="0" y="164"/>
                      <a:pt x="0" y="164"/>
                      <a:pt x="0" y="164"/>
                    </a:cubicBezTo>
                    <a:cubicBezTo>
                      <a:pt x="37" y="164"/>
                      <a:pt x="37" y="164"/>
                      <a:pt x="37" y="164"/>
                    </a:cubicBezTo>
                    <a:cubicBezTo>
                      <a:pt x="37" y="307"/>
                      <a:pt x="37" y="307"/>
                      <a:pt x="37" y="307"/>
                    </a:cubicBezTo>
                    <a:cubicBezTo>
                      <a:pt x="148" y="307"/>
                      <a:pt x="148" y="307"/>
                      <a:pt x="148" y="307"/>
                    </a:cubicBezTo>
                    <a:cubicBezTo>
                      <a:pt x="148" y="164"/>
                      <a:pt x="148" y="164"/>
                      <a:pt x="148" y="164"/>
                    </a:cubicBezTo>
                    <a:cubicBezTo>
                      <a:pt x="186" y="164"/>
                      <a:pt x="186" y="164"/>
                      <a:pt x="186" y="164"/>
                    </a:cubicBezTo>
                    <a:cubicBezTo>
                      <a:pt x="186" y="26"/>
                      <a:pt x="186" y="26"/>
                      <a:pt x="186" y="26"/>
                    </a:cubicBezTo>
                    <a:cubicBezTo>
                      <a:pt x="186" y="12"/>
                      <a:pt x="174" y="0"/>
                      <a:pt x="159" y="0"/>
                    </a:cubicBezTo>
                    <a:cubicBezTo>
                      <a:pt x="159" y="0"/>
                      <a:pt x="159" y="0"/>
                      <a:pt x="159" y="0"/>
                    </a:cubicBezTo>
                    <a:close/>
                  </a:path>
                </a:pathLst>
              </a:custGeom>
              <a:solidFill>
                <a:schemeClr val="tx2"/>
              </a:solidFill>
              <a:ln>
                <a:noFill/>
              </a:ln>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grpSp>
      <p:grpSp>
        <p:nvGrpSpPr>
          <p:cNvPr id="59" name="Group 28"/>
          <p:cNvGrpSpPr>
            <a:grpSpLocks noChangeAspect="1"/>
          </p:cNvGrpSpPr>
          <p:nvPr/>
        </p:nvGrpSpPr>
        <p:grpSpPr bwMode="auto">
          <a:xfrm>
            <a:off x="3516819" y="4890471"/>
            <a:ext cx="588452" cy="588627"/>
            <a:chOff x="4342" y="6322"/>
            <a:chExt cx="1032" cy="1032"/>
          </a:xfrm>
          <a:solidFill>
            <a:schemeClr val="accent2">
              <a:lumMod val="50000"/>
            </a:schemeClr>
          </a:solidFill>
        </p:grpSpPr>
        <p:sp>
          <p:nvSpPr>
            <p:cNvPr id="60" name="Freeform 29"/>
            <p:cNvSpPr>
              <a:spLocks noEditPoints="1"/>
            </p:cNvSpPr>
            <p:nvPr/>
          </p:nvSpPr>
          <p:spPr bwMode="auto">
            <a:xfrm>
              <a:off x="4342" y="6322"/>
              <a:ext cx="1032" cy="1032"/>
            </a:xfrm>
            <a:custGeom>
              <a:avLst/>
              <a:gdLst>
                <a:gd name="T0" fmla="*/ 217 w 434"/>
                <a:gd name="T1" fmla="*/ 44 h 434"/>
                <a:gd name="T2" fmla="*/ 390 w 434"/>
                <a:gd name="T3" fmla="*/ 217 h 434"/>
                <a:gd name="T4" fmla="*/ 217 w 434"/>
                <a:gd name="T5" fmla="*/ 390 h 434"/>
                <a:gd name="T6" fmla="*/ 44 w 434"/>
                <a:gd name="T7" fmla="*/ 217 h 434"/>
                <a:gd name="T8" fmla="*/ 44 w 434"/>
                <a:gd name="T9" fmla="*/ 217 h 434"/>
                <a:gd name="T10" fmla="*/ 217 w 434"/>
                <a:gd name="T11" fmla="*/ 44 h 434"/>
                <a:gd name="T12" fmla="*/ 217 w 434"/>
                <a:gd name="T13" fmla="*/ 0 h 434"/>
                <a:gd name="T14" fmla="*/ 0 w 434"/>
                <a:gd name="T15" fmla="*/ 217 h 434"/>
                <a:gd name="T16" fmla="*/ 217 w 434"/>
                <a:gd name="T17" fmla="*/ 434 h 434"/>
                <a:gd name="T18" fmla="*/ 434 w 434"/>
                <a:gd name="T19" fmla="*/ 217 h 434"/>
                <a:gd name="T20" fmla="*/ 217 w 434"/>
                <a:gd name="T21"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4" h="434">
                  <a:moveTo>
                    <a:pt x="217" y="44"/>
                  </a:moveTo>
                  <a:cubicBezTo>
                    <a:pt x="313" y="44"/>
                    <a:pt x="390" y="121"/>
                    <a:pt x="390" y="217"/>
                  </a:cubicBezTo>
                  <a:cubicBezTo>
                    <a:pt x="390" y="313"/>
                    <a:pt x="313" y="390"/>
                    <a:pt x="217" y="390"/>
                  </a:cubicBezTo>
                  <a:cubicBezTo>
                    <a:pt x="121" y="390"/>
                    <a:pt x="44" y="313"/>
                    <a:pt x="44" y="217"/>
                  </a:cubicBezTo>
                  <a:cubicBezTo>
                    <a:pt x="44" y="217"/>
                    <a:pt x="44" y="217"/>
                    <a:pt x="44" y="217"/>
                  </a:cubicBezTo>
                  <a:cubicBezTo>
                    <a:pt x="44" y="121"/>
                    <a:pt x="121" y="44"/>
                    <a:pt x="217" y="44"/>
                  </a:cubicBezTo>
                  <a:moveTo>
                    <a:pt x="217" y="0"/>
                  </a:moveTo>
                  <a:cubicBezTo>
                    <a:pt x="97" y="0"/>
                    <a:pt x="0" y="97"/>
                    <a:pt x="0" y="217"/>
                  </a:cubicBezTo>
                  <a:cubicBezTo>
                    <a:pt x="0" y="337"/>
                    <a:pt x="97" y="434"/>
                    <a:pt x="217" y="434"/>
                  </a:cubicBezTo>
                  <a:cubicBezTo>
                    <a:pt x="337" y="434"/>
                    <a:pt x="434" y="337"/>
                    <a:pt x="434" y="217"/>
                  </a:cubicBezTo>
                  <a:cubicBezTo>
                    <a:pt x="434" y="97"/>
                    <a:pt x="337" y="0"/>
                    <a:pt x="2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62" name="Freeform 30"/>
            <p:cNvSpPr>
              <a:spLocks/>
            </p:cNvSpPr>
            <p:nvPr/>
          </p:nvSpPr>
          <p:spPr bwMode="auto">
            <a:xfrm>
              <a:off x="4608" y="6636"/>
              <a:ext cx="336" cy="392"/>
            </a:xfrm>
            <a:custGeom>
              <a:avLst/>
              <a:gdLst>
                <a:gd name="T0" fmla="*/ 234 w 336"/>
                <a:gd name="T1" fmla="*/ 392 h 392"/>
                <a:gd name="T2" fmla="*/ 115 w 336"/>
                <a:gd name="T3" fmla="*/ 235 h 392"/>
                <a:gd name="T4" fmla="*/ 84 w 336"/>
                <a:gd name="T5" fmla="*/ 271 h 392"/>
                <a:gd name="T6" fmla="*/ 84 w 336"/>
                <a:gd name="T7" fmla="*/ 392 h 392"/>
                <a:gd name="T8" fmla="*/ 0 w 336"/>
                <a:gd name="T9" fmla="*/ 392 h 392"/>
                <a:gd name="T10" fmla="*/ 0 w 336"/>
                <a:gd name="T11" fmla="*/ 0 h 392"/>
                <a:gd name="T12" fmla="*/ 84 w 336"/>
                <a:gd name="T13" fmla="*/ 0 h 392"/>
                <a:gd name="T14" fmla="*/ 84 w 336"/>
                <a:gd name="T15" fmla="*/ 173 h 392"/>
                <a:gd name="T16" fmla="*/ 222 w 336"/>
                <a:gd name="T17" fmla="*/ 0 h 392"/>
                <a:gd name="T18" fmla="*/ 326 w 336"/>
                <a:gd name="T19" fmla="*/ 0 h 392"/>
                <a:gd name="T20" fmla="*/ 169 w 336"/>
                <a:gd name="T21" fmla="*/ 183 h 392"/>
                <a:gd name="T22" fmla="*/ 336 w 336"/>
                <a:gd name="T23" fmla="*/ 392 h 392"/>
                <a:gd name="T24" fmla="*/ 234 w 336"/>
                <a:gd name="T25" fmla="*/ 392 h 392"/>
                <a:gd name="T26" fmla="*/ 234 w 336"/>
                <a:gd name="T2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6" h="392">
                  <a:moveTo>
                    <a:pt x="234" y="392"/>
                  </a:moveTo>
                  <a:lnTo>
                    <a:pt x="115" y="235"/>
                  </a:lnTo>
                  <a:lnTo>
                    <a:pt x="84" y="271"/>
                  </a:lnTo>
                  <a:lnTo>
                    <a:pt x="84" y="392"/>
                  </a:lnTo>
                  <a:lnTo>
                    <a:pt x="0" y="392"/>
                  </a:lnTo>
                  <a:lnTo>
                    <a:pt x="0" y="0"/>
                  </a:lnTo>
                  <a:lnTo>
                    <a:pt x="84" y="0"/>
                  </a:lnTo>
                  <a:lnTo>
                    <a:pt x="84" y="173"/>
                  </a:lnTo>
                  <a:lnTo>
                    <a:pt x="222" y="0"/>
                  </a:lnTo>
                  <a:lnTo>
                    <a:pt x="326" y="0"/>
                  </a:lnTo>
                  <a:lnTo>
                    <a:pt x="169" y="183"/>
                  </a:lnTo>
                  <a:lnTo>
                    <a:pt x="336" y="392"/>
                  </a:lnTo>
                  <a:lnTo>
                    <a:pt x="234" y="392"/>
                  </a:lnTo>
                  <a:lnTo>
                    <a:pt x="234" y="3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64" name="Freeform 31"/>
            <p:cNvSpPr>
              <a:spLocks/>
            </p:cNvSpPr>
            <p:nvPr/>
          </p:nvSpPr>
          <p:spPr bwMode="auto">
            <a:xfrm>
              <a:off x="4982" y="6736"/>
              <a:ext cx="164" cy="292"/>
            </a:xfrm>
            <a:custGeom>
              <a:avLst/>
              <a:gdLst>
                <a:gd name="T0" fmla="*/ 0 w 69"/>
                <a:gd name="T1" fmla="*/ 123 h 123"/>
                <a:gd name="T2" fmla="*/ 0 w 69"/>
                <a:gd name="T3" fmla="*/ 3 h 123"/>
                <a:gd name="T4" fmla="*/ 31 w 69"/>
                <a:gd name="T5" fmla="*/ 3 h 123"/>
                <a:gd name="T6" fmla="*/ 31 w 69"/>
                <a:gd name="T7" fmla="*/ 20 h 123"/>
                <a:gd name="T8" fmla="*/ 69 w 69"/>
                <a:gd name="T9" fmla="*/ 0 h 123"/>
                <a:gd name="T10" fmla="*/ 69 w 69"/>
                <a:gd name="T11" fmla="*/ 31 h 123"/>
                <a:gd name="T12" fmla="*/ 60 w 69"/>
                <a:gd name="T13" fmla="*/ 30 h 123"/>
                <a:gd name="T14" fmla="*/ 31 w 69"/>
                <a:gd name="T15" fmla="*/ 44 h 123"/>
                <a:gd name="T16" fmla="*/ 31 w 69"/>
                <a:gd name="T17" fmla="*/ 123 h 123"/>
                <a:gd name="T18" fmla="*/ 0 w 69"/>
                <a:gd name="T19"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123">
                  <a:moveTo>
                    <a:pt x="0" y="123"/>
                  </a:moveTo>
                  <a:cubicBezTo>
                    <a:pt x="0" y="3"/>
                    <a:pt x="0" y="3"/>
                    <a:pt x="0" y="3"/>
                  </a:cubicBezTo>
                  <a:cubicBezTo>
                    <a:pt x="31" y="3"/>
                    <a:pt x="31" y="3"/>
                    <a:pt x="31" y="3"/>
                  </a:cubicBezTo>
                  <a:cubicBezTo>
                    <a:pt x="31" y="20"/>
                    <a:pt x="31" y="20"/>
                    <a:pt x="31" y="20"/>
                  </a:cubicBezTo>
                  <a:cubicBezTo>
                    <a:pt x="40" y="8"/>
                    <a:pt x="54" y="1"/>
                    <a:pt x="69" y="0"/>
                  </a:cubicBezTo>
                  <a:cubicBezTo>
                    <a:pt x="69" y="31"/>
                    <a:pt x="69" y="31"/>
                    <a:pt x="69" y="31"/>
                  </a:cubicBezTo>
                  <a:cubicBezTo>
                    <a:pt x="66" y="30"/>
                    <a:pt x="63" y="30"/>
                    <a:pt x="60" y="30"/>
                  </a:cubicBezTo>
                  <a:cubicBezTo>
                    <a:pt x="50" y="30"/>
                    <a:pt x="36" y="36"/>
                    <a:pt x="31" y="44"/>
                  </a:cubicBezTo>
                  <a:cubicBezTo>
                    <a:pt x="31" y="123"/>
                    <a:pt x="31" y="123"/>
                    <a:pt x="31" y="123"/>
                  </a:cubicBezTo>
                  <a:cubicBezTo>
                    <a:pt x="0" y="123"/>
                    <a:pt x="0" y="123"/>
                    <a:pt x="0" y="1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9" tIns="45709" rIns="91419" bIns="45709" numCol="1" anchor="t" anchorCtr="0" compatLnSpc="1">
              <a:prstTxWarp prst="textNoShape">
                <a:avLst/>
              </a:prstTxWarp>
            </a:bodyPr>
            <a:lstStyle/>
            <a:p>
              <a:pPr marL="0" marR="0" lvl="0" indent="0" algn="l"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69" name="Gruppe 101"/>
          <p:cNvGrpSpPr/>
          <p:nvPr/>
        </p:nvGrpSpPr>
        <p:grpSpPr>
          <a:xfrm>
            <a:off x="4305154" y="4915479"/>
            <a:ext cx="4117033" cy="587658"/>
            <a:chOff x="3336606" y="10386570"/>
            <a:chExt cx="8236507" cy="1175316"/>
          </a:xfrm>
        </p:grpSpPr>
        <p:sp>
          <p:nvSpPr>
            <p:cNvPr id="71" name="Rektangel 84"/>
            <p:cNvSpPr/>
            <p:nvPr/>
          </p:nvSpPr>
          <p:spPr>
            <a:xfrm>
              <a:off x="3336606" y="10392336"/>
              <a:ext cx="2848420" cy="1169550"/>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NOK 3.1 billion</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Revenues</a:t>
              </a:r>
            </a:p>
          </p:txBody>
        </p:sp>
        <p:sp>
          <p:nvSpPr>
            <p:cNvPr id="78" name="Rektangel 97"/>
            <p:cNvSpPr/>
            <p:nvPr/>
          </p:nvSpPr>
          <p:spPr>
            <a:xfrm>
              <a:off x="8141052" y="10386570"/>
              <a:ext cx="3432061" cy="1169279"/>
            </a:xfrm>
            <a:prstGeom prst="rect">
              <a:avLst/>
            </a:prstGeom>
          </p:spPr>
          <p:txBody>
            <a:bodyPr wrap="none">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NOK 450 MILL</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srgbClr val="FFFFFF"/>
                  </a:solidFill>
                  <a:effectLst/>
                  <a:uLnTx/>
                  <a:uFillTx/>
                  <a:latin typeface="Calibri"/>
                  <a:ea typeface="+mn-ea"/>
                  <a:cs typeface="+mn-cs"/>
                </a:rPr>
                <a:t>International sales</a:t>
              </a:r>
            </a:p>
          </p:txBody>
        </p:sp>
      </p:grpSp>
      <p:cxnSp>
        <p:nvCxnSpPr>
          <p:cNvPr id="80" name="Rett linje 103"/>
          <p:cNvCxnSpPr/>
          <p:nvPr/>
        </p:nvCxnSpPr>
        <p:spPr>
          <a:xfrm>
            <a:off x="6143671" y="4915480"/>
            <a:ext cx="0" cy="464567"/>
          </a:xfrm>
          <a:prstGeom prst="line">
            <a:avLst/>
          </a:prstGeom>
          <a:ln w="31750">
            <a:solidFill>
              <a:schemeClr val="accent2">
                <a:lumMod val="50000"/>
              </a:schemeClr>
            </a:solidFill>
            <a:tailEnd type="none" w="lg" len="lg"/>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085971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8604-0C5C-4918-A6A7-8FB9C62C5DD7}"/>
              </a:ext>
            </a:extLst>
          </p:cNvPr>
          <p:cNvSpPr>
            <a:spLocks noGrp="1"/>
          </p:cNvSpPr>
          <p:nvPr>
            <p:ph type="title"/>
          </p:nvPr>
        </p:nvSpPr>
        <p:spPr/>
        <p:txBody>
          <a:bodyPr/>
          <a:lstStyle/>
          <a:p>
            <a:r>
              <a:rPr lang="en-GB" dirty="0"/>
              <a:t>Contracts and formal proof</a:t>
            </a:r>
          </a:p>
        </p:txBody>
      </p:sp>
      <p:sp>
        <p:nvSpPr>
          <p:cNvPr id="3" name="Content Placeholder 2">
            <a:extLst>
              <a:ext uri="{FF2B5EF4-FFF2-40B4-BE49-F238E27FC236}">
                <a16:creationId xmlns:a16="http://schemas.microsoft.com/office/drawing/2014/main" id="{C36941BF-52C9-4F64-8072-F11F6E2483A7}"/>
              </a:ext>
            </a:extLst>
          </p:cNvPr>
          <p:cNvSpPr>
            <a:spLocks noGrp="1"/>
          </p:cNvSpPr>
          <p:nvPr>
            <p:ph idx="1"/>
          </p:nvPr>
        </p:nvSpPr>
        <p:spPr/>
        <p:txBody>
          <a:bodyPr/>
          <a:lstStyle/>
          <a:p>
            <a:r>
              <a:rPr lang="en-GB" dirty="0"/>
              <a:t>Use pre/post-condition aspects in Ada 2012</a:t>
            </a:r>
          </a:p>
          <a:p>
            <a:pPr lvl="1"/>
            <a:r>
              <a:rPr lang="en-GB" dirty="0"/>
              <a:t>What must be true when the subprogram is called</a:t>
            </a:r>
          </a:p>
          <a:p>
            <a:pPr lvl="1"/>
            <a:r>
              <a:rPr lang="en-GB" dirty="0"/>
              <a:t>What must be true after the subprogram has been called</a:t>
            </a:r>
          </a:p>
          <a:p>
            <a:pPr lvl="1"/>
            <a:r>
              <a:rPr lang="en-GB" dirty="0"/>
              <a:t>Helper pragmas to assist the formal proof</a:t>
            </a:r>
          </a:p>
          <a:p>
            <a:r>
              <a:rPr lang="en-GB" dirty="0"/>
              <a:t>Also for object-orientated class threes</a:t>
            </a:r>
          </a:p>
          <a:p>
            <a:pPr lvl="1"/>
            <a:r>
              <a:rPr lang="en-GB" dirty="0"/>
              <a:t>Pre-conditions must be same or weaker than root class</a:t>
            </a:r>
          </a:p>
          <a:p>
            <a:pPr lvl="1"/>
            <a:r>
              <a:rPr lang="en-GB" dirty="0"/>
              <a:t>Post-condition must be same or stronger than root class</a:t>
            </a:r>
          </a:p>
          <a:p>
            <a:r>
              <a:rPr lang="en-GB" dirty="0"/>
              <a:t>Prover examines conditions versus source code</a:t>
            </a:r>
          </a:p>
          <a:p>
            <a:pPr lvl="1"/>
            <a:endParaRPr lang="en-GB" dirty="0"/>
          </a:p>
        </p:txBody>
      </p:sp>
      <p:sp>
        <p:nvSpPr>
          <p:cNvPr id="4" name="Slide Number Placeholder 3">
            <a:extLst>
              <a:ext uri="{FF2B5EF4-FFF2-40B4-BE49-F238E27FC236}">
                <a16:creationId xmlns:a16="http://schemas.microsoft.com/office/drawing/2014/main" id="{4D4770B5-118E-47BF-AA2F-CE39FDEC5177}"/>
              </a:ext>
            </a:extLst>
          </p:cNvPr>
          <p:cNvSpPr>
            <a:spLocks noGrp="1"/>
          </p:cNvSpPr>
          <p:nvPr>
            <p:ph type="sldNum" sz="quarter" idx="12"/>
          </p:nvPr>
        </p:nvSpPr>
        <p:spPr/>
        <p:txBody>
          <a:bodyPr/>
          <a:lstStyle/>
          <a:p>
            <a:fld id="{5751DFAA-887F-4071-8EAD-E8CA316FCF06}" type="slidenum">
              <a:rPr lang="en-GB" smtClean="0"/>
              <a:t>30</a:t>
            </a:fld>
            <a:endParaRPr lang="en-GB" dirty="0"/>
          </a:p>
        </p:txBody>
      </p:sp>
      <p:pic>
        <p:nvPicPr>
          <p:cNvPr id="6146" name="Picture 2" descr="Bilderesultat for gold medal">
            <a:extLst>
              <a:ext uri="{FF2B5EF4-FFF2-40B4-BE49-F238E27FC236}">
                <a16:creationId xmlns:a16="http://schemas.microsoft.com/office/drawing/2014/main" id="{EF2D9EB1-0D52-4D33-9E97-214EDE756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0835" y="0"/>
            <a:ext cx="2231992" cy="37199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92EE98-3160-4C85-ABED-6D66E2E68672}"/>
              </a:ext>
            </a:extLst>
          </p:cNvPr>
          <p:cNvSpPr txBox="1"/>
          <p:nvPr/>
        </p:nvSpPr>
        <p:spPr>
          <a:xfrm>
            <a:off x="9475146" y="3719987"/>
            <a:ext cx="1303370" cy="369204"/>
          </a:xfrm>
          <a:prstGeom prst="rect">
            <a:avLst/>
          </a:prstGeom>
          <a:noFill/>
        </p:spPr>
        <p:txBody>
          <a:bodyPr wrap="none" rtlCol="0">
            <a:spAutoFit/>
          </a:bodyPr>
          <a:lstStyle/>
          <a:p>
            <a:r>
              <a:rPr lang="en-GB" dirty="0"/>
              <a:t>"Gold level"</a:t>
            </a:r>
          </a:p>
        </p:txBody>
      </p:sp>
    </p:spTree>
    <p:extLst>
      <p:ext uri="{BB962C8B-B14F-4D97-AF65-F5344CB8AC3E}">
        <p14:creationId xmlns:p14="http://schemas.microsoft.com/office/powerpoint/2010/main" val="3116970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3062B5-6C17-4C43-A112-A71D0C937D4C}"/>
              </a:ext>
            </a:extLst>
          </p:cNvPr>
          <p:cNvSpPr/>
          <p:nvPr/>
        </p:nvSpPr>
        <p:spPr>
          <a:xfrm>
            <a:off x="506962" y="904042"/>
            <a:ext cx="11522282" cy="5262979"/>
          </a:xfrm>
          <a:prstGeom prst="rect">
            <a:avLst/>
          </a:prstGeom>
        </p:spPr>
        <p:txBody>
          <a:bodyPr wrap="square">
            <a:spAutoFit/>
          </a:bodyPr>
          <a:lstStyle/>
          <a:p>
            <a:r>
              <a:rPr lang="en-GB" sz="1600" b="1" dirty="0">
                <a:latin typeface="Courier New" panose="02070309020205020404" pitchFamily="49" charset="0"/>
                <a:cs typeface="Courier New" panose="02070309020205020404" pitchFamily="49" charset="0"/>
              </a:rPr>
              <a:t>package</a:t>
            </a:r>
            <a:r>
              <a:rPr lang="en-GB" sz="1600" dirty="0">
                <a:latin typeface="Courier New" panose="02070309020205020404" pitchFamily="49" charset="0"/>
                <a:cs typeface="Courier New" panose="02070309020205020404" pitchFamily="49" charset="0"/>
              </a:rPr>
              <a:t> Mileage</a:t>
            </a: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with</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Abstract_State</a:t>
            </a:r>
            <a:r>
              <a:rPr lang="en-GB" sz="1600" dirty="0">
                <a:latin typeface="Courier New" panose="02070309020205020404" pitchFamily="49" charset="0"/>
                <a:cs typeface="Courier New" panose="02070309020205020404" pitchFamily="49" charset="0"/>
              </a:rPr>
              <a:t> =&gt; (Trip,  </a:t>
            </a:r>
            <a:r>
              <a:rPr lang="en-GB" sz="1600" dirty="0">
                <a:solidFill>
                  <a:schemeClr val="accent6"/>
                </a:solidFill>
                <a:latin typeface="Courier New" panose="02070309020205020404" pitchFamily="49" charset="0"/>
                <a:cs typeface="Courier New" panose="02070309020205020404" pitchFamily="49" charset="0"/>
              </a:rPr>
              <a:t>-- number of miles so far on this trip (can be reset to 0)</a:t>
            </a:r>
          </a:p>
          <a:p>
            <a:r>
              <a:rPr lang="en-GB" sz="1600" dirty="0">
                <a:latin typeface="Courier New" panose="02070309020205020404" pitchFamily="49" charset="0"/>
                <a:cs typeface="Courier New" panose="02070309020205020404" pitchFamily="49" charset="0"/>
              </a:rPr>
              <a:t>                          Total) </a:t>
            </a:r>
            <a:r>
              <a:rPr lang="en-GB" sz="1600" dirty="0">
                <a:solidFill>
                  <a:schemeClr val="accent6"/>
                </a:solidFill>
                <a:latin typeface="Courier New" panose="02070309020205020404" pitchFamily="49" charset="0"/>
                <a:cs typeface="Courier New" panose="02070309020205020404" pitchFamily="49" charset="0"/>
              </a:rPr>
              <a:t>-- total mileage of vehicle since last factory-reset</a:t>
            </a:r>
          </a:p>
          <a:p>
            <a:r>
              <a:rPr lang="en-GB" sz="1600" b="1" dirty="0">
                <a:latin typeface="Courier New" panose="02070309020205020404" pitchFamily="49" charset="0"/>
                <a:cs typeface="Courier New" panose="02070309020205020404" pitchFamily="49" charset="0"/>
              </a:rPr>
              <a:t>is</a:t>
            </a: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function</a:t>
            </a:r>
            <a:r>
              <a:rPr lang="en-GB" sz="1600" dirty="0">
                <a:latin typeface="Courier New" panose="02070309020205020404" pitchFamily="49" charset="0"/>
                <a:cs typeface="Courier New" panose="02070309020205020404" pitchFamily="49" charset="0"/>
              </a:rPr>
              <a:t> Trip  </a:t>
            </a:r>
            <a:r>
              <a:rPr lang="en-GB" sz="1600" b="1" dirty="0">
                <a:latin typeface="Courier New" panose="02070309020205020404" pitchFamily="49" charset="0"/>
                <a:cs typeface="Courier New" panose="02070309020205020404" pitchFamily="49" charset="0"/>
              </a:rPr>
              <a:t>return</a:t>
            </a:r>
            <a:r>
              <a:rPr lang="en-GB" sz="1600" dirty="0">
                <a:latin typeface="Courier New" panose="02070309020205020404" pitchFamily="49" charset="0"/>
                <a:cs typeface="Courier New" panose="02070309020205020404" pitchFamily="49" charset="0"/>
              </a:rPr>
              <a:t> Natural;  </a:t>
            </a:r>
            <a:r>
              <a:rPr lang="en-GB" sz="1600" dirty="0">
                <a:solidFill>
                  <a:schemeClr val="accent6"/>
                </a:solidFill>
                <a:latin typeface="Courier New" panose="02070309020205020404" pitchFamily="49" charset="0"/>
                <a:cs typeface="Courier New" panose="02070309020205020404" pitchFamily="49" charset="0"/>
              </a:rPr>
              <a:t>-- Has an implicit Global =&gt; Trip</a:t>
            </a: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function</a:t>
            </a:r>
            <a:r>
              <a:rPr lang="en-GB" sz="1600" dirty="0">
                <a:latin typeface="Courier New" panose="02070309020205020404" pitchFamily="49" charset="0"/>
                <a:cs typeface="Courier New" panose="02070309020205020404" pitchFamily="49" charset="0"/>
              </a:rPr>
              <a:t> Total </a:t>
            </a:r>
            <a:r>
              <a:rPr lang="en-GB" sz="1600" b="1" dirty="0">
                <a:latin typeface="Courier New" panose="02070309020205020404" pitchFamily="49" charset="0"/>
                <a:cs typeface="Courier New" panose="02070309020205020404" pitchFamily="49" charset="0"/>
              </a:rPr>
              <a:t>return</a:t>
            </a:r>
            <a:r>
              <a:rPr lang="en-GB" sz="1600" dirty="0">
                <a:latin typeface="Courier New" panose="02070309020205020404" pitchFamily="49" charset="0"/>
                <a:cs typeface="Courier New" panose="02070309020205020404" pitchFamily="49" charset="0"/>
              </a:rPr>
              <a:t> Natural;  </a:t>
            </a:r>
            <a:r>
              <a:rPr lang="en-GB" sz="1600" dirty="0">
                <a:solidFill>
                  <a:schemeClr val="accent6"/>
                </a:solidFill>
                <a:latin typeface="Courier New" panose="02070309020205020404" pitchFamily="49" charset="0"/>
                <a:cs typeface="Courier New" panose="02070309020205020404" pitchFamily="49" charset="0"/>
              </a:rPr>
              <a:t>-- Has an implicit Global =&gt; Total</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procedure</a:t>
            </a:r>
            <a:r>
              <a:rPr lang="en-GB" sz="1600" dirty="0">
                <a:latin typeface="Courier New" panose="02070309020205020404" pitchFamily="49" charset="0"/>
                <a:cs typeface="Courier New" panose="02070309020205020404" pitchFamily="49" charset="0"/>
              </a:rPr>
              <a:t> </a:t>
            </a:r>
            <a:r>
              <a:rPr lang="en-GB" sz="1600" dirty="0" err="1">
                <a:latin typeface="Courier New" panose="02070309020205020404" pitchFamily="49" charset="0"/>
                <a:cs typeface="Courier New" panose="02070309020205020404" pitchFamily="49" charset="0"/>
              </a:rPr>
              <a:t>Zero_Trip</a:t>
            </a:r>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with</a:t>
            </a:r>
            <a:r>
              <a:rPr lang="en-GB" sz="1600" dirty="0">
                <a:latin typeface="Courier New" panose="02070309020205020404" pitchFamily="49" charset="0"/>
                <a:cs typeface="Courier New" panose="02070309020205020404" pitchFamily="49" charset="0"/>
              </a:rPr>
              <a:t> Global  =&gt; (Output =&gt; Trip),  </a:t>
            </a:r>
            <a:r>
              <a:rPr lang="en-GB" sz="1600" dirty="0">
                <a:solidFill>
                  <a:schemeClr val="accent6"/>
                </a:solidFill>
                <a:latin typeface="Courier New" panose="02070309020205020404" pitchFamily="49" charset="0"/>
                <a:cs typeface="Courier New" panose="02070309020205020404" pitchFamily="49" charset="0"/>
              </a:rPr>
              <a:t>-- In the Global and Depends aspects</a:t>
            </a:r>
          </a:p>
          <a:p>
            <a:r>
              <a:rPr lang="en-GB" sz="1600" dirty="0">
                <a:latin typeface="Courier New" panose="02070309020205020404" pitchFamily="49" charset="0"/>
                <a:cs typeface="Courier New" panose="02070309020205020404" pitchFamily="49" charset="0"/>
              </a:rPr>
              <a:t>          Depends =&gt; (Trip =&gt; null),    </a:t>
            </a:r>
            <a:r>
              <a:rPr lang="en-GB" sz="1600" dirty="0">
                <a:solidFill>
                  <a:schemeClr val="accent6"/>
                </a:solidFill>
                <a:latin typeface="Courier New" panose="02070309020205020404" pitchFamily="49" charset="0"/>
                <a:cs typeface="Courier New" panose="02070309020205020404" pitchFamily="49" charset="0"/>
              </a:rPr>
              <a:t>-- Trip denotes the state abstraction.</a:t>
            </a:r>
          </a:p>
          <a:p>
            <a:r>
              <a:rPr lang="en-GB" sz="1600" dirty="0">
                <a:latin typeface="Courier New" panose="02070309020205020404" pitchFamily="49" charset="0"/>
                <a:cs typeface="Courier New" panose="02070309020205020404" pitchFamily="49" charset="0"/>
              </a:rPr>
              <a:t>          Post    =&gt; Trip = 0;          </a:t>
            </a:r>
            <a:r>
              <a:rPr lang="en-GB" sz="1600" dirty="0">
                <a:solidFill>
                  <a:schemeClr val="accent6"/>
                </a:solidFill>
                <a:latin typeface="Courier New" panose="02070309020205020404" pitchFamily="49" charset="0"/>
                <a:cs typeface="Courier New" panose="02070309020205020404" pitchFamily="49" charset="0"/>
              </a:rPr>
              <a:t>-- In the Post condition Trip denotes</a:t>
            </a:r>
          </a:p>
          <a:p>
            <a:r>
              <a:rPr lang="en-GB" sz="1600" dirty="0">
                <a:latin typeface="Courier New" panose="02070309020205020404" pitchFamily="49" charset="0"/>
                <a:cs typeface="Courier New" panose="02070309020205020404" pitchFamily="49" charset="0"/>
              </a:rPr>
              <a:t>                                        </a:t>
            </a:r>
            <a:r>
              <a:rPr lang="en-GB" sz="1600" dirty="0">
                <a:solidFill>
                  <a:schemeClr val="accent6"/>
                </a:solidFill>
                <a:latin typeface="Courier New" panose="02070309020205020404" pitchFamily="49" charset="0"/>
                <a:cs typeface="Courier New" panose="02070309020205020404" pitchFamily="49" charset="0"/>
              </a:rPr>
              <a:t>-- the function.</a:t>
            </a: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procedure</a:t>
            </a:r>
            <a:r>
              <a:rPr lang="en-GB" sz="1600" dirty="0">
                <a:latin typeface="Courier New" panose="02070309020205020404" pitchFamily="49" charset="0"/>
                <a:cs typeface="Courier New" panose="02070309020205020404" pitchFamily="49" charset="0"/>
              </a:rPr>
              <a:t> Inc</a:t>
            </a:r>
          </a:p>
          <a:p>
            <a:r>
              <a:rPr lang="en-GB" sz="1600" dirty="0">
                <a:latin typeface="Courier New" panose="02070309020205020404" pitchFamily="49" charset="0"/>
                <a:cs typeface="Courier New" panose="02070309020205020404" pitchFamily="49" charset="0"/>
              </a:rPr>
              <a:t>     </a:t>
            </a:r>
            <a:r>
              <a:rPr lang="en-GB" sz="1600" b="1" dirty="0">
                <a:latin typeface="Courier New" panose="02070309020205020404" pitchFamily="49" charset="0"/>
                <a:cs typeface="Courier New" panose="02070309020205020404" pitchFamily="49" charset="0"/>
              </a:rPr>
              <a:t>with</a:t>
            </a:r>
            <a:r>
              <a:rPr lang="en-GB" sz="1600" dirty="0">
                <a:latin typeface="Courier New" panose="02070309020205020404" pitchFamily="49" charset="0"/>
                <a:cs typeface="Courier New" panose="02070309020205020404" pitchFamily="49" charset="0"/>
              </a:rPr>
              <a:t> Global  =&gt; (</a:t>
            </a:r>
            <a:r>
              <a:rPr lang="en-GB" sz="1600" dirty="0" err="1">
                <a:latin typeface="Courier New" panose="02070309020205020404" pitchFamily="49" charset="0"/>
                <a:cs typeface="Courier New" panose="02070309020205020404" pitchFamily="49" charset="0"/>
              </a:rPr>
              <a:t>In_Out</a:t>
            </a:r>
            <a:r>
              <a:rPr lang="en-GB" sz="1600" dirty="0">
                <a:latin typeface="Courier New" panose="02070309020205020404" pitchFamily="49" charset="0"/>
                <a:cs typeface="Courier New" panose="02070309020205020404" pitchFamily="49" charset="0"/>
              </a:rPr>
              <a:t> =&gt; (Trip, Total)),</a:t>
            </a:r>
          </a:p>
          <a:p>
            <a:r>
              <a:rPr lang="en-GB" sz="1600" dirty="0">
                <a:latin typeface="Courier New" panose="02070309020205020404" pitchFamily="49" charset="0"/>
                <a:cs typeface="Courier New" panose="02070309020205020404" pitchFamily="49" charset="0"/>
              </a:rPr>
              <a:t>          Depends =&gt; ((Trip, Total) =&gt;+ null),</a:t>
            </a:r>
          </a:p>
          <a:p>
            <a:r>
              <a:rPr lang="en-GB" sz="1600" dirty="0">
                <a:latin typeface="Courier New" panose="02070309020205020404" pitchFamily="49" charset="0"/>
                <a:cs typeface="Courier New" panose="02070309020205020404" pitchFamily="49" charset="0"/>
              </a:rPr>
              <a:t>          Post    =&gt; Trip = </a:t>
            </a:r>
            <a:r>
              <a:rPr lang="en-GB" sz="1600" dirty="0" err="1">
                <a:latin typeface="Courier New" panose="02070309020205020404" pitchFamily="49" charset="0"/>
                <a:cs typeface="Courier New" panose="02070309020205020404" pitchFamily="49" charset="0"/>
              </a:rPr>
              <a:t>Trip'</a:t>
            </a:r>
            <a:r>
              <a:rPr lang="en-GB" sz="1600" b="1" dirty="0" err="1">
                <a:latin typeface="Courier New" panose="02070309020205020404" pitchFamily="49" charset="0"/>
                <a:cs typeface="Courier New" panose="02070309020205020404" pitchFamily="49" charset="0"/>
              </a:rPr>
              <a:t>Old</a:t>
            </a:r>
            <a:r>
              <a:rPr lang="en-GB" sz="1600" dirty="0">
                <a:latin typeface="Courier New" panose="02070309020205020404" pitchFamily="49" charset="0"/>
                <a:cs typeface="Courier New" panose="02070309020205020404" pitchFamily="49" charset="0"/>
              </a:rPr>
              <a:t> + 1 and Total = </a:t>
            </a:r>
            <a:r>
              <a:rPr lang="en-GB" sz="1600" dirty="0" err="1">
                <a:latin typeface="Courier New" panose="02070309020205020404" pitchFamily="49" charset="0"/>
                <a:cs typeface="Courier New" panose="02070309020205020404" pitchFamily="49" charset="0"/>
              </a:rPr>
              <a:t>Total'</a:t>
            </a:r>
            <a:r>
              <a:rPr lang="en-GB" sz="1600" b="1" dirty="0" err="1">
                <a:latin typeface="Courier New" panose="02070309020205020404" pitchFamily="49" charset="0"/>
                <a:cs typeface="Courier New" panose="02070309020205020404" pitchFamily="49" charset="0"/>
              </a:rPr>
              <a:t>Old</a:t>
            </a:r>
            <a:r>
              <a:rPr lang="en-GB" sz="1600" dirty="0">
                <a:latin typeface="Courier New" panose="02070309020205020404" pitchFamily="49" charset="0"/>
                <a:cs typeface="Courier New" panose="02070309020205020404" pitchFamily="49" charset="0"/>
              </a:rPr>
              <a:t> + 1;</a:t>
            </a:r>
          </a:p>
          <a:p>
            <a:endParaRPr lang="en-GB" sz="1600" dirty="0">
              <a:latin typeface="Courier New" panose="02070309020205020404" pitchFamily="49" charset="0"/>
              <a:cs typeface="Courier New" panose="02070309020205020404" pitchFamily="49" charset="0"/>
            </a:endParaRPr>
          </a:p>
          <a:p>
            <a:r>
              <a:rPr lang="en-GB" sz="1600" dirty="0">
                <a:latin typeface="Courier New" panose="02070309020205020404" pitchFamily="49" charset="0"/>
                <a:cs typeface="Courier New" panose="02070309020205020404" pitchFamily="49" charset="0"/>
              </a:rPr>
              <a:t>   </a:t>
            </a:r>
            <a:r>
              <a:rPr lang="en-GB" sz="1600" dirty="0">
                <a:solidFill>
                  <a:schemeClr val="accent6"/>
                </a:solidFill>
                <a:latin typeface="Courier New" panose="02070309020205020404" pitchFamily="49" charset="0"/>
                <a:cs typeface="Courier New" panose="02070309020205020404" pitchFamily="49" charset="0"/>
              </a:rPr>
              <a:t>-- Trip and Old in the Post conditions denote functions but these</a:t>
            </a:r>
          </a:p>
          <a:p>
            <a:r>
              <a:rPr lang="en-GB" sz="1600" dirty="0">
                <a:solidFill>
                  <a:schemeClr val="accent6"/>
                </a:solidFill>
                <a:latin typeface="Courier New" panose="02070309020205020404" pitchFamily="49" charset="0"/>
                <a:cs typeface="Courier New" panose="02070309020205020404" pitchFamily="49" charset="0"/>
              </a:rPr>
              <a:t>   -- represent the state abstractions in Global and Depends specifications.</a:t>
            </a:r>
          </a:p>
          <a:p>
            <a:endParaRPr lang="en-GB" sz="1600" dirty="0">
              <a:latin typeface="Courier New" panose="02070309020205020404" pitchFamily="49" charset="0"/>
              <a:cs typeface="Courier New" panose="02070309020205020404" pitchFamily="49" charset="0"/>
            </a:endParaRPr>
          </a:p>
          <a:p>
            <a:r>
              <a:rPr lang="en-GB" sz="1600" b="1" dirty="0">
                <a:latin typeface="Courier New" panose="02070309020205020404" pitchFamily="49" charset="0"/>
                <a:cs typeface="Courier New" panose="02070309020205020404" pitchFamily="49" charset="0"/>
              </a:rPr>
              <a:t>end</a:t>
            </a:r>
            <a:r>
              <a:rPr lang="en-GB" sz="1600" dirty="0">
                <a:latin typeface="Courier New" panose="02070309020205020404" pitchFamily="49" charset="0"/>
                <a:cs typeface="Courier New" panose="02070309020205020404" pitchFamily="49" charset="0"/>
              </a:rPr>
              <a:t> Mileage;</a:t>
            </a:r>
          </a:p>
        </p:txBody>
      </p:sp>
    </p:spTree>
    <p:extLst>
      <p:ext uri="{BB962C8B-B14F-4D97-AF65-F5344CB8AC3E}">
        <p14:creationId xmlns:p14="http://schemas.microsoft.com/office/powerpoint/2010/main" val="17795787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571B-D27C-4DBD-889F-DEFC3A914D97}"/>
              </a:ext>
            </a:extLst>
          </p:cNvPr>
          <p:cNvSpPr>
            <a:spLocks noGrp="1"/>
          </p:cNvSpPr>
          <p:nvPr>
            <p:ph type="title"/>
          </p:nvPr>
        </p:nvSpPr>
        <p:spPr/>
        <p:txBody>
          <a:bodyPr/>
          <a:lstStyle/>
          <a:p>
            <a:r>
              <a:rPr lang="en-GB" dirty="0"/>
              <a:t>Ravenscar profile</a:t>
            </a:r>
          </a:p>
        </p:txBody>
      </p:sp>
      <p:sp>
        <p:nvSpPr>
          <p:cNvPr id="3" name="Content Placeholder 2">
            <a:extLst>
              <a:ext uri="{FF2B5EF4-FFF2-40B4-BE49-F238E27FC236}">
                <a16:creationId xmlns:a16="http://schemas.microsoft.com/office/drawing/2014/main" id="{0D7CF3AA-0562-4EBA-9D59-06BB0F92C59D}"/>
              </a:ext>
            </a:extLst>
          </p:cNvPr>
          <p:cNvSpPr>
            <a:spLocks noGrp="1"/>
          </p:cNvSpPr>
          <p:nvPr>
            <p:ph idx="1"/>
          </p:nvPr>
        </p:nvSpPr>
        <p:spPr/>
        <p:txBody>
          <a:bodyPr/>
          <a:lstStyle/>
          <a:p>
            <a:r>
              <a:rPr lang="en-GB" dirty="0"/>
              <a:t>The full concurrent constructs of Ada are non-deterministic and thus unsuited for formal analysis of real-time properties</a:t>
            </a:r>
          </a:p>
          <a:p>
            <a:r>
              <a:rPr lang="en-GB" dirty="0"/>
              <a:t>The Ravenscar profile is a sub-set of the concurrent constructs:</a:t>
            </a:r>
          </a:p>
          <a:p>
            <a:pPr lvl="1"/>
            <a:r>
              <a:rPr lang="en-GB" dirty="0"/>
              <a:t>Static set of tasks and communication channels</a:t>
            </a:r>
          </a:p>
          <a:p>
            <a:pPr lvl="1"/>
            <a:r>
              <a:rPr lang="en-GB" dirty="0"/>
              <a:t>Single entry per protected object with ceiling locking</a:t>
            </a:r>
          </a:p>
          <a:p>
            <a:pPr lvl="1"/>
            <a:r>
              <a:rPr lang="en-GB" dirty="0"/>
              <a:t>No task rendezvous, requeue or dynamic priorities</a:t>
            </a:r>
          </a:p>
          <a:p>
            <a:pPr lvl="1"/>
            <a:r>
              <a:rPr lang="en-GB" dirty="0"/>
              <a:t>Supported with SPARK 2014</a:t>
            </a:r>
          </a:p>
          <a:p>
            <a:r>
              <a:rPr lang="en-GB" dirty="0"/>
              <a:t>Allows rate monotonic analysis of real-time properties</a:t>
            </a:r>
          </a:p>
          <a:p>
            <a:r>
              <a:rPr lang="en-GB" dirty="0"/>
              <a:t>As side effect, allows very compact run-time environments</a:t>
            </a:r>
          </a:p>
          <a:p>
            <a:pPr marL="180036" indent="0">
              <a:buNone/>
            </a:pPr>
            <a:endParaRPr lang="en-GB" dirty="0"/>
          </a:p>
        </p:txBody>
      </p:sp>
      <p:sp>
        <p:nvSpPr>
          <p:cNvPr id="4" name="Slide Number Placeholder 3">
            <a:extLst>
              <a:ext uri="{FF2B5EF4-FFF2-40B4-BE49-F238E27FC236}">
                <a16:creationId xmlns:a16="http://schemas.microsoft.com/office/drawing/2014/main" id="{A2F52B38-499F-4083-894D-044B8D0DD19E}"/>
              </a:ext>
            </a:extLst>
          </p:cNvPr>
          <p:cNvSpPr>
            <a:spLocks noGrp="1"/>
          </p:cNvSpPr>
          <p:nvPr>
            <p:ph type="sldNum" sz="quarter" idx="12"/>
          </p:nvPr>
        </p:nvSpPr>
        <p:spPr/>
        <p:txBody>
          <a:bodyPr/>
          <a:lstStyle/>
          <a:p>
            <a:fld id="{5751DFAA-887F-4071-8EAD-E8CA316FCF06}" type="slidenum">
              <a:rPr lang="en-GB" smtClean="0"/>
              <a:t>32</a:t>
            </a:fld>
            <a:endParaRPr lang="en-GB" dirty="0"/>
          </a:p>
        </p:txBody>
      </p:sp>
      <p:sp>
        <p:nvSpPr>
          <p:cNvPr id="5" name="Rectangle: Single Corner Snipped 4">
            <a:extLst>
              <a:ext uri="{FF2B5EF4-FFF2-40B4-BE49-F238E27FC236}">
                <a16:creationId xmlns:a16="http://schemas.microsoft.com/office/drawing/2014/main" id="{2F7AAF78-C88B-400C-B659-A8D5FC50275A}"/>
              </a:ext>
            </a:extLst>
          </p:cNvPr>
          <p:cNvSpPr/>
          <p:nvPr/>
        </p:nvSpPr>
        <p:spPr>
          <a:xfrm>
            <a:off x="9206144" y="4231264"/>
            <a:ext cx="2423604" cy="926662"/>
          </a:xfrm>
          <a:prstGeom prst="snip1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t>AdaCore has run-time certified for DO-178C</a:t>
            </a:r>
          </a:p>
        </p:txBody>
      </p:sp>
    </p:spTree>
    <p:extLst>
      <p:ext uri="{BB962C8B-B14F-4D97-AF65-F5344CB8AC3E}">
        <p14:creationId xmlns:p14="http://schemas.microsoft.com/office/powerpoint/2010/main" val="378590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B95CA40-5620-499A-AB2F-701A0535481A}"/>
              </a:ext>
            </a:extLst>
          </p:cNvPr>
          <p:cNvSpPr>
            <a:spLocks noGrp="1"/>
          </p:cNvSpPr>
          <p:nvPr>
            <p:ph type="title"/>
          </p:nvPr>
        </p:nvSpPr>
        <p:spPr/>
        <p:txBody>
          <a:bodyPr/>
          <a:lstStyle/>
          <a:p>
            <a:r>
              <a:rPr lang="en-GB" dirty="0"/>
              <a:t>Vermont Technical College</a:t>
            </a:r>
          </a:p>
        </p:txBody>
      </p:sp>
      <p:sp>
        <p:nvSpPr>
          <p:cNvPr id="6" name="Content Placeholder 5">
            <a:extLst>
              <a:ext uri="{FF2B5EF4-FFF2-40B4-BE49-F238E27FC236}">
                <a16:creationId xmlns:a16="http://schemas.microsoft.com/office/drawing/2014/main" id="{923C7948-4466-46F6-8675-5E0E5013E648}"/>
              </a:ext>
            </a:extLst>
          </p:cNvPr>
          <p:cNvSpPr>
            <a:spLocks noGrp="1"/>
          </p:cNvSpPr>
          <p:nvPr>
            <p:ph idx="1"/>
          </p:nvPr>
        </p:nvSpPr>
        <p:spPr>
          <a:xfrm>
            <a:off x="954183" y="2246050"/>
            <a:ext cx="7763690" cy="3874716"/>
          </a:xfrm>
        </p:spPr>
        <p:txBody>
          <a:bodyPr/>
          <a:lstStyle/>
          <a:p>
            <a:r>
              <a:rPr lang="en-GB" dirty="0"/>
              <a:t>The Vermont CubeSat Laboratory is a SPARK success-story!</a:t>
            </a:r>
          </a:p>
          <a:p>
            <a:pPr lvl="1"/>
            <a:r>
              <a:rPr lang="en-GB" dirty="0"/>
              <a:t>SPARK caught errors as they refactored the software while developing greater understanding of the hardware</a:t>
            </a:r>
          </a:p>
          <a:p>
            <a:pPr lvl="1"/>
            <a:r>
              <a:rPr lang="en-GB" dirty="0"/>
              <a:t>SPARK helped the discipline of the software during turnover as some students graduated and were replaced</a:t>
            </a:r>
          </a:p>
          <a:p>
            <a:pPr lvl="1"/>
            <a:r>
              <a:rPr lang="en-GB" dirty="0"/>
              <a:t>Needed about two weeks to train students in SPARK!</a:t>
            </a:r>
          </a:p>
          <a:p>
            <a:r>
              <a:rPr lang="en-GB" dirty="0" err="1"/>
              <a:t>BasicLEO</a:t>
            </a:r>
            <a:r>
              <a:rPr lang="en-GB" dirty="0"/>
              <a:t> lived for two years and two days, and communicated correctly from launch until re-entry</a:t>
            </a:r>
          </a:p>
          <a:p>
            <a:r>
              <a:rPr lang="en-GB" dirty="0"/>
              <a:t>Now working on </a:t>
            </a:r>
            <a:r>
              <a:rPr lang="en-GB" dirty="0" err="1"/>
              <a:t>AlskanIce</a:t>
            </a:r>
            <a:r>
              <a:rPr lang="en-GB" dirty="0"/>
              <a:t> CubeSat for buoy data</a:t>
            </a:r>
          </a:p>
          <a:p>
            <a:endParaRPr lang="en-GB" dirty="0"/>
          </a:p>
        </p:txBody>
      </p:sp>
      <p:sp>
        <p:nvSpPr>
          <p:cNvPr id="4" name="Slide Number Placeholder 3">
            <a:extLst>
              <a:ext uri="{FF2B5EF4-FFF2-40B4-BE49-F238E27FC236}">
                <a16:creationId xmlns:a16="http://schemas.microsoft.com/office/drawing/2014/main" id="{571675C6-DCDA-4220-A6F2-6BB4976C50CD}"/>
              </a:ext>
            </a:extLst>
          </p:cNvPr>
          <p:cNvSpPr>
            <a:spLocks noGrp="1"/>
          </p:cNvSpPr>
          <p:nvPr>
            <p:ph type="sldNum" sz="quarter" idx="12"/>
          </p:nvPr>
        </p:nvSpPr>
        <p:spPr/>
        <p:txBody>
          <a:bodyPr/>
          <a:lstStyle/>
          <a:p>
            <a:fld id="{5751DFAA-887F-4071-8EAD-E8CA316FCF06}" type="slidenum">
              <a:rPr lang="en-GB" smtClean="0"/>
              <a:t>33</a:t>
            </a:fld>
            <a:endParaRPr lang="en-GB" dirty="0"/>
          </a:p>
        </p:txBody>
      </p:sp>
      <p:pic>
        <p:nvPicPr>
          <p:cNvPr id="7170" name="Picture 2" descr="https://www.vtc.edu/sites/default/files/faculty-photos/Carl-Brandon_0.jpg">
            <a:extLst>
              <a:ext uri="{FF2B5EF4-FFF2-40B4-BE49-F238E27FC236}">
                <a16:creationId xmlns:a16="http://schemas.microsoft.com/office/drawing/2014/main" id="{FEA34EDF-E151-4DBC-B5BA-5E8257C74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5395" y="272804"/>
            <a:ext cx="2861014" cy="28610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49A322-9B0A-40EE-93B8-ACD05A80756A}"/>
              </a:ext>
            </a:extLst>
          </p:cNvPr>
          <p:cNvSpPr/>
          <p:nvPr/>
        </p:nvSpPr>
        <p:spPr>
          <a:xfrm>
            <a:off x="9706617" y="3244398"/>
            <a:ext cx="2295628" cy="646074"/>
          </a:xfrm>
          <a:prstGeom prst="rect">
            <a:avLst/>
          </a:prstGeom>
        </p:spPr>
        <p:txBody>
          <a:bodyPr wrap="none">
            <a:spAutoFit/>
          </a:bodyPr>
          <a:lstStyle/>
          <a:p>
            <a:r>
              <a:rPr lang="en-GB" dirty="0"/>
              <a:t>Prof. Carl Brandon</a:t>
            </a:r>
          </a:p>
          <a:p>
            <a:r>
              <a:rPr lang="en-GB" dirty="0"/>
              <a:t>http://cubesatlab.org/</a:t>
            </a:r>
          </a:p>
        </p:txBody>
      </p:sp>
      <p:pic>
        <p:nvPicPr>
          <p:cNvPr id="7172" name="Picture 4" descr="http://cubesatlab.org/images/VermontLunarCubeSat.JPG">
            <a:extLst>
              <a:ext uri="{FF2B5EF4-FFF2-40B4-BE49-F238E27FC236}">
                <a16:creationId xmlns:a16="http://schemas.microsoft.com/office/drawing/2014/main" id="{A06D9B4E-3789-4D19-906F-333EECD050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2112" y="4141397"/>
            <a:ext cx="1885705" cy="180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422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12CCF-835B-4A2B-BBFC-1510508BCC7C}"/>
              </a:ext>
            </a:extLst>
          </p:cNvPr>
          <p:cNvSpPr>
            <a:spLocks noGrp="1"/>
          </p:cNvSpPr>
          <p:nvPr>
            <p:ph type="title"/>
          </p:nvPr>
        </p:nvSpPr>
        <p:spPr/>
        <p:txBody>
          <a:bodyPr/>
          <a:lstStyle/>
          <a:p>
            <a:r>
              <a:rPr lang="en-GB" dirty="0"/>
              <a:t>C/C++ programming languages</a:t>
            </a:r>
          </a:p>
        </p:txBody>
      </p:sp>
      <p:sp>
        <p:nvSpPr>
          <p:cNvPr id="3" name="Content Placeholder 2">
            <a:extLst>
              <a:ext uri="{FF2B5EF4-FFF2-40B4-BE49-F238E27FC236}">
                <a16:creationId xmlns:a16="http://schemas.microsoft.com/office/drawing/2014/main" id="{50BCED6B-5964-4EEF-B8C0-B1D8F3B61EEE}"/>
              </a:ext>
            </a:extLst>
          </p:cNvPr>
          <p:cNvSpPr>
            <a:spLocks noGrp="1"/>
          </p:cNvSpPr>
          <p:nvPr>
            <p:ph idx="1"/>
          </p:nvPr>
        </p:nvSpPr>
        <p:spPr/>
        <p:txBody>
          <a:bodyPr/>
          <a:lstStyle/>
          <a:p>
            <a:r>
              <a:rPr lang="en-GB" dirty="0"/>
              <a:t>The C programming language is </a:t>
            </a:r>
            <a:r>
              <a:rPr lang="en-GB" b="1" dirty="0"/>
              <a:t>inherently unsafe</a:t>
            </a:r>
          </a:p>
          <a:p>
            <a:pPr lvl="1"/>
            <a:r>
              <a:rPr lang="en-GB" dirty="0"/>
              <a:t>Very low level of abstraction, for instance access to memory</a:t>
            </a:r>
          </a:p>
          <a:p>
            <a:pPr lvl="1"/>
            <a:r>
              <a:rPr lang="en-GB" dirty="0"/>
              <a:t>No strong checking of type</a:t>
            </a:r>
          </a:p>
          <a:p>
            <a:pPr lvl="1"/>
            <a:r>
              <a:rPr lang="en-GB" dirty="0"/>
              <a:t>Very easy, efficient and supported on every target</a:t>
            </a:r>
          </a:p>
          <a:p>
            <a:r>
              <a:rPr lang="en-GB" dirty="0"/>
              <a:t>Standard C++ is perhaps worse by adding complex functionality</a:t>
            </a:r>
          </a:p>
          <a:p>
            <a:pPr lvl="1"/>
            <a:r>
              <a:rPr lang="en-GB" dirty="0"/>
              <a:t>Templates, inheritance, polymorphism, move semantics and operator overloading…</a:t>
            </a:r>
          </a:p>
          <a:p>
            <a:r>
              <a:rPr lang="en-GB" dirty="0"/>
              <a:t>Being a </a:t>
            </a:r>
            <a:r>
              <a:rPr lang="en-GB" i="1" dirty="0"/>
              <a:t>good</a:t>
            </a:r>
            <a:r>
              <a:rPr lang="en-GB" dirty="0"/>
              <a:t> C/C++ programmer takes a lot of training and skill</a:t>
            </a:r>
          </a:p>
          <a:p>
            <a:r>
              <a:rPr lang="en-GB" dirty="0"/>
              <a:t>MISRA C/C++ tries to counter the weaknesses by adding rules</a:t>
            </a:r>
          </a:p>
        </p:txBody>
      </p:sp>
      <p:sp>
        <p:nvSpPr>
          <p:cNvPr id="4" name="Slide Number Placeholder 3">
            <a:extLst>
              <a:ext uri="{FF2B5EF4-FFF2-40B4-BE49-F238E27FC236}">
                <a16:creationId xmlns:a16="http://schemas.microsoft.com/office/drawing/2014/main" id="{699A044C-E08E-429D-9E03-68E3DBB1629E}"/>
              </a:ext>
            </a:extLst>
          </p:cNvPr>
          <p:cNvSpPr>
            <a:spLocks noGrp="1"/>
          </p:cNvSpPr>
          <p:nvPr>
            <p:ph type="sldNum" sz="quarter" idx="12"/>
          </p:nvPr>
        </p:nvSpPr>
        <p:spPr/>
        <p:txBody>
          <a:bodyPr/>
          <a:lstStyle/>
          <a:p>
            <a:fld id="{5751DFAA-887F-4071-8EAD-E8CA316FCF06}" type="slidenum">
              <a:rPr lang="en-GB" smtClean="0"/>
              <a:t>34</a:t>
            </a:fld>
            <a:endParaRPr lang="en-GB" dirty="0"/>
          </a:p>
        </p:txBody>
      </p:sp>
    </p:spTree>
    <p:extLst>
      <p:ext uri="{BB962C8B-B14F-4D97-AF65-F5344CB8AC3E}">
        <p14:creationId xmlns:p14="http://schemas.microsoft.com/office/powerpoint/2010/main" val="15335858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7626-8F6C-4768-A111-D81C877EE4BE}"/>
              </a:ext>
            </a:extLst>
          </p:cNvPr>
          <p:cNvSpPr>
            <a:spLocks noGrp="1"/>
          </p:cNvSpPr>
          <p:nvPr>
            <p:ph type="title"/>
          </p:nvPr>
        </p:nvSpPr>
        <p:spPr/>
        <p:txBody>
          <a:bodyPr/>
          <a:lstStyle/>
          <a:p>
            <a:r>
              <a:rPr lang="en-GB" dirty="0"/>
              <a:t>MISRA C</a:t>
            </a:r>
          </a:p>
        </p:txBody>
      </p:sp>
      <p:sp>
        <p:nvSpPr>
          <p:cNvPr id="3" name="Content Placeholder 2">
            <a:extLst>
              <a:ext uri="{FF2B5EF4-FFF2-40B4-BE49-F238E27FC236}">
                <a16:creationId xmlns:a16="http://schemas.microsoft.com/office/drawing/2014/main" id="{9BF0BE48-1BD3-42E8-B7CF-846005328F42}"/>
              </a:ext>
            </a:extLst>
          </p:cNvPr>
          <p:cNvSpPr>
            <a:spLocks noGrp="1"/>
          </p:cNvSpPr>
          <p:nvPr>
            <p:ph idx="1"/>
          </p:nvPr>
        </p:nvSpPr>
        <p:spPr/>
        <p:txBody>
          <a:bodyPr/>
          <a:lstStyle/>
          <a:p>
            <a:r>
              <a:rPr lang="en-GB"/>
              <a:t>A set of software development guidelines for C developed by MISRA (Motor Industry Software Reliability Association)</a:t>
            </a:r>
          </a:p>
          <a:p>
            <a:r>
              <a:rPr lang="en-GB"/>
              <a:t>To be compliant to the MISRA C Guidelines, all </a:t>
            </a:r>
            <a:r>
              <a:rPr lang="en-GB" i="1"/>
              <a:t>mandatory</a:t>
            </a:r>
            <a:r>
              <a:rPr lang="en-GB"/>
              <a:t> rules shall be met and all </a:t>
            </a:r>
            <a:r>
              <a:rPr lang="en-GB" i="1"/>
              <a:t>required</a:t>
            </a:r>
            <a:r>
              <a:rPr lang="en-GB"/>
              <a:t> rules and directives shall either be met or subject to a formal deviation</a:t>
            </a:r>
          </a:p>
          <a:p>
            <a:r>
              <a:rPr lang="en-GB"/>
              <a:t>There </a:t>
            </a:r>
            <a:r>
              <a:rPr lang="en-GB" dirty="0"/>
              <a:t>exists tools to check source code for compliance</a:t>
            </a:r>
          </a:p>
          <a:p>
            <a:r>
              <a:rPr lang="en-GB" dirty="0"/>
              <a:t>Not a free (gratis) standard, but only cost £15 per PDF copy.</a:t>
            </a:r>
          </a:p>
        </p:txBody>
      </p:sp>
      <p:sp>
        <p:nvSpPr>
          <p:cNvPr id="4" name="Slide Number Placeholder 3">
            <a:extLst>
              <a:ext uri="{FF2B5EF4-FFF2-40B4-BE49-F238E27FC236}">
                <a16:creationId xmlns:a16="http://schemas.microsoft.com/office/drawing/2014/main" id="{D4EAAA6F-CCBE-403E-BE2E-5FFC8F243500}"/>
              </a:ext>
            </a:extLst>
          </p:cNvPr>
          <p:cNvSpPr>
            <a:spLocks noGrp="1"/>
          </p:cNvSpPr>
          <p:nvPr>
            <p:ph type="sldNum" sz="quarter" idx="12"/>
          </p:nvPr>
        </p:nvSpPr>
        <p:spPr/>
        <p:txBody>
          <a:bodyPr/>
          <a:lstStyle/>
          <a:p>
            <a:fld id="{5751DFAA-887F-4071-8EAD-E8CA316FCF06}" type="slidenum">
              <a:rPr lang="en-GB" smtClean="0"/>
              <a:t>35</a:t>
            </a:fld>
            <a:endParaRPr lang="en-GB" dirty="0"/>
          </a:p>
        </p:txBody>
      </p:sp>
    </p:spTree>
    <p:extLst>
      <p:ext uri="{BB962C8B-B14F-4D97-AF65-F5344CB8AC3E}">
        <p14:creationId xmlns:p14="http://schemas.microsoft.com/office/powerpoint/2010/main" val="15171389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DC85-B320-46E4-BD0F-9A076DD70339}"/>
              </a:ext>
            </a:extLst>
          </p:cNvPr>
          <p:cNvSpPr>
            <a:spLocks noGrp="1"/>
          </p:cNvSpPr>
          <p:nvPr>
            <p:ph type="title"/>
          </p:nvPr>
        </p:nvSpPr>
        <p:spPr/>
        <p:txBody>
          <a:bodyPr/>
          <a:lstStyle/>
          <a:p>
            <a:r>
              <a:rPr lang="en-GB" dirty="0"/>
              <a:t>Some rules in MISRA C</a:t>
            </a:r>
          </a:p>
        </p:txBody>
      </p:sp>
      <p:sp>
        <p:nvSpPr>
          <p:cNvPr id="3" name="Content Placeholder 2">
            <a:extLst>
              <a:ext uri="{FF2B5EF4-FFF2-40B4-BE49-F238E27FC236}">
                <a16:creationId xmlns:a16="http://schemas.microsoft.com/office/drawing/2014/main" id="{BF8EF6D6-9221-4B50-AB8A-9A8206CAA99F}"/>
              </a:ext>
            </a:extLst>
          </p:cNvPr>
          <p:cNvSpPr>
            <a:spLocks noGrp="1"/>
          </p:cNvSpPr>
          <p:nvPr>
            <p:ph idx="1"/>
          </p:nvPr>
        </p:nvSpPr>
        <p:spPr/>
        <p:txBody>
          <a:bodyPr/>
          <a:lstStyle/>
          <a:p>
            <a:pPr marL="180036" indent="0">
              <a:buNone/>
            </a:pPr>
            <a:r>
              <a:rPr lang="en-GB" b="1"/>
              <a:t>Rule 1 (required): </a:t>
            </a:r>
            <a:r>
              <a:rPr lang="en-GB"/>
              <a:t>All code shall conform to ISO 9899 standard C, with no extensions permitted.</a:t>
            </a:r>
          </a:p>
          <a:p>
            <a:pPr marL="180036" indent="0">
              <a:buNone/>
            </a:pPr>
            <a:r>
              <a:rPr lang="en-GB" b="1"/>
              <a:t>Rule 20 (required): </a:t>
            </a:r>
            <a:r>
              <a:rPr lang="en-GB"/>
              <a:t>All object and function identifiers shall be declared before use.</a:t>
            </a:r>
          </a:p>
          <a:p>
            <a:pPr marL="180036" indent="0">
              <a:buNone/>
            </a:pPr>
            <a:r>
              <a:rPr lang="en-GB" b="1"/>
              <a:t>Rule 49 (advisory): </a:t>
            </a:r>
            <a:r>
              <a:rPr lang="en-GB"/>
              <a:t>Tests of a value against zero should be made explicit, unless the operand is effectively Boolean.</a:t>
            </a:r>
          </a:p>
          <a:p>
            <a:pPr marL="180036" indent="0">
              <a:buNone/>
            </a:pPr>
            <a:r>
              <a:rPr lang="en-GB" b="1"/>
              <a:t>Rule 104 (required): </a:t>
            </a:r>
            <a:r>
              <a:rPr lang="en-GB"/>
              <a:t>Non-constant pointers to functions shall not be used.</a:t>
            </a:r>
            <a:endParaRPr lang="en-GB" dirty="0"/>
          </a:p>
        </p:txBody>
      </p:sp>
      <p:sp>
        <p:nvSpPr>
          <p:cNvPr id="4" name="Slide Number Placeholder 3">
            <a:extLst>
              <a:ext uri="{FF2B5EF4-FFF2-40B4-BE49-F238E27FC236}">
                <a16:creationId xmlns:a16="http://schemas.microsoft.com/office/drawing/2014/main" id="{567454BE-7704-42B4-B414-7EDB9B898FCF}"/>
              </a:ext>
            </a:extLst>
          </p:cNvPr>
          <p:cNvSpPr>
            <a:spLocks noGrp="1"/>
          </p:cNvSpPr>
          <p:nvPr>
            <p:ph type="sldNum" sz="quarter" idx="12"/>
          </p:nvPr>
        </p:nvSpPr>
        <p:spPr/>
        <p:txBody>
          <a:bodyPr/>
          <a:lstStyle/>
          <a:p>
            <a:fld id="{5751DFAA-887F-4071-8EAD-E8CA316FCF06}" type="slidenum">
              <a:rPr lang="en-GB" smtClean="0"/>
              <a:t>36</a:t>
            </a:fld>
            <a:endParaRPr lang="en-GB" dirty="0"/>
          </a:p>
        </p:txBody>
      </p:sp>
    </p:spTree>
    <p:extLst>
      <p:ext uri="{BB962C8B-B14F-4D97-AF65-F5344CB8AC3E}">
        <p14:creationId xmlns:p14="http://schemas.microsoft.com/office/powerpoint/2010/main" val="17441265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674FB-E9DA-4E8E-9757-BACC4C5FCF49}"/>
              </a:ext>
            </a:extLst>
          </p:cNvPr>
          <p:cNvSpPr>
            <a:spLocks noGrp="1"/>
          </p:cNvSpPr>
          <p:nvPr>
            <p:ph type="title"/>
          </p:nvPr>
        </p:nvSpPr>
        <p:spPr/>
        <p:txBody>
          <a:bodyPr/>
          <a:lstStyle/>
          <a:p>
            <a:r>
              <a:rPr lang="en-GB" dirty="0"/>
              <a:t>Frama-C</a:t>
            </a:r>
          </a:p>
        </p:txBody>
      </p:sp>
      <p:sp>
        <p:nvSpPr>
          <p:cNvPr id="3" name="Content Placeholder 2">
            <a:extLst>
              <a:ext uri="{FF2B5EF4-FFF2-40B4-BE49-F238E27FC236}">
                <a16:creationId xmlns:a16="http://schemas.microsoft.com/office/drawing/2014/main" id="{56F54F91-2018-483E-8344-6893119553E1}"/>
              </a:ext>
            </a:extLst>
          </p:cNvPr>
          <p:cNvSpPr>
            <a:spLocks noGrp="1"/>
          </p:cNvSpPr>
          <p:nvPr>
            <p:ph idx="1"/>
          </p:nvPr>
        </p:nvSpPr>
        <p:spPr/>
        <p:txBody>
          <a:bodyPr/>
          <a:lstStyle/>
          <a:p>
            <a:r>
              <a:rPr lang="en-GB" dirty="0"/>
              <a:t>Has similar functionality as SPARK 2014</a:t>
            </a:r>
          </a:p>
          <a:p>
            <a:r>
              <a:rPr lang="en-GB" dirty="0"/>
              <a:t>Use the same theoretical basis for proof engines</a:t>
            </a:r>
          </a:p>
          <a:p>
            <a:r>
              <a:rPr lang="en-GB" dirty="0"/>
              <a:t>Notations provided as comments with special format</a:t>
            </a:r>
          </a:p>
          <a:p>
            <a:pPr lvl="1"/>
            <a:r>
              <a:rPr lang="en-GB" dirty="0"/>
              <a:t>Assertions</a:t>
            </a:r>
          </a:p>
          <a:p>
            <a:pPr lvl="1"/>
            <a:r>
              <a:rPr lang="en-GB" dirty="0"/>
              <a:t>Contracts with pre- and post-conditions</a:t>
            </a:r>
          </a:p>
          <a:p>
            <a:r>
              <a:rPr lang="en-GB" dirty="0"/>
              <a:t>Also allows usage of pointers, not allowed in SPARK 2014</a:t>
            </a:r>
          </a:p>
          <a:p>
            <a:r>
              <a:rPr lang="en-GB" dirty="0"/>
              <a:t>Primary difference between the two is the underlaying language</a:t>
            </a:r>
          </a:p>
          <a:p>
            <a:endParaRPr lang="en-GB" dirty="0"/>
          </a:p>
        </p:txBody>
      </p:sp>
      <p:sp>
        <p:nvSpPr>
          <p:cNvPr id="4" name="Slide Number Placeholder 3">
            <a:extLst>
              <a:ext uri="{FF2B5EF4-FFF2-40B4-BE49-F238E27FC236}">
                <a16:creationId xmlns:a16="http://schemas.microsoft.com/office/drawing/2014/main" id="{E397230B-9A03-45C5-94AE-8442D0F2EB9A}"/>
              </a:ext>
            </a:extLst>
          </p:cNvPr>
          <p:cNvSpPr>
            <a:spLocks noGrp="1"/>
          </p:cNvSpPr>
          <p:nvPr>
            <p:ph type="sldNum" sz="quarter" idx="12"/>
          </p:nvPr>
        </p:nvSpPr>
        <p:spPr/>
        <p:txBody>
          <a:bodyPr/>
          <a:lstStyle/>
          <a:p>
            <a:fld id="{5751DFAA-887F-4071-8EAD-E8CA316FCF06}" type="slidenum">
              <a:rPr lang="en-GB" smtClean="0"/>
              <a:t>37</a:t>
            </a:fld>
            <a:endParaRPr lang="en-GB" dirty="0"/>
          </a:p>
        </p:txBody>
      </p:sp>
    </p:spTree>
    <p:extLst>
      <p:ext uri="{BB962C8B-B14F-4D97-AF65-F5344CB8AC3E}">
        <p14:creationId xmlns:p14="http://schemas.microsoft.com/office/powerpoint/2010/main" val="34334677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C4A9F1-2F56-409D-8BA9-2D2D428E1CF3}"/>
              </a:ext>
            </a:extLst>
          </p:cNvPr>
          <p:cNvSpPr>
            <a:spLocks noGrp="1"/>
          </p:cNvSpPr>
          <p:nvPr>
            <p:ph type="title"/>
          </p:nvPr>
        </p:nvSpPr>
        <p:spPr/>
        <p:txBody>
          <a:bodyPr/>
          <a:lstStyle/>
          <a:p>
            <a:r>
              <a:rPr lang="en-GB"/>
              <a:t>Comparison of annonation</a:t>
            </a:r>
            <a:endParaRPr lang="en-GB" dirty="0"/>
          </a:p>
        </p:txBody>
      </p:sp>
      <p:sp>
        <p:nvSpPr>
          <p:cNvPr id="4" name="Slide Number Placeholder 3">
            <a:extLst>
              <a:ext uri="{FF2B5EF4-FFF2-40B4-BE49-F238E27FC236}">
                <a16:creationId xmlns:a16="http://schemas.microsoft.com/office/drawing/2014/main" id="{521C073E-BC71-4E96-BB61-AE088CEB56D9}"/>
              </a:ext>
            </a:extLst>
          </p:cNvPr>
          <p:cNvSpPr>
            <a:spLocks noGrp="1"/>
          </p:cNvSpPr>
          <p:nvPr>
            <p:ph type="sldNum" sz="quarter" idx="12"/>
          </p:nvPr>
        </p:nvSpPr>
        <p:spPr/>
        <p:txBody>
          <a:bodyPr/>
          <a:lstStyle/>
          <a:p>
            <a:fld id="{5751DFAA-887F-4071-8EAD-E8CA316FCF06}" type="slidenum">
              <a:rPr lang="en-GB" smtClean="0"/>
              <a:t>38</a:t>
            </a:fld>
            <a:endParaRPr lang="en-GB" dirty="0"/>
          </a:p>
        </p:txBody>
      </p:sp>
      <p:sp>
        <p:nvSpPr>
          <p:cNvPr id="5" name="Rectangle 4">
            <a:extLst>
              <a:ext uri="{FF2B5EF4-FFF2-40B4-BE49-F238E27FC236}">
                <a16:creationId xmlns:a16="http://schemas.microsoft.com/office/drawing/2014/main" id="{35C06D41-EDA8-4378-9647-616DFA61F8AC}"/>
              </a:ext>
            </a:extLst>
          </p:cNvPr>
          <p:cNvSpPr/>
          <p:nvPr/>
        </p:nvSpPr>
        <p:spPr>
          <a:xfrm>
            <a:off x="767899" y="2697149"/>
            <a:ext cx="4536487" cy="2861040"/>
          </a:xfrm>
          <a:prstGeom prst="rect">
            <a:avLst/>
          </a:prstGeom>
        </p:spPr>
        <p:txBody>
          <a:bodyPr wrap="square">
            <a:spAutoFit/>
          </a:bodyPr>
          <a:lstStyle/>
          <a:p>
            <a:r>
              <a:rPr lang="en-GB">
                <a:latin typeface="Courier New" panose="02070309020205020404" pitchFamily="49" charset="0"/>
                <a:cs typeface="Courier New" panose="02070309020205020404" pitchFamily="49" charset="0"/>
              </a:rPr>
              <a:t>/*@</a:t>
            </a:r>
          </a:p>
          <a:p>
            <a:r>
              <a:rPr lang="en-GB">
                <a:latin typeface="Courier New" panose="02070309020205020404" pitchFamily="49" charset="0"/>
                <a:cs typeface="Courier New" panose="02070309020205020404" pitchFamily="49" charset="0"/>
              </a:rPr>
              <a:t>requires \valid(x);</a:t>
            </a:r>
          </a:p>
          <a:p>
            <a:r>
              <a:rPr lang="en-GB">
                <a:latin typeface="Courier New" panose="02070309020205020404" pitchFamily="49" charset="0"/>
                <a:cs typeface="Courier New" panose="02070309020205020404" pitchFamily="49" charset="0"/>
              </a:rPr>
              <a:t>requires *x &lt; 2147483647;</a:t>
            </a:r>
          </a:p>
          <a:p>
            <a:r>
              <a:rPr lang="en-GB">
                <a:latin typeface="Courier New" panose="02070309020205020404" pitchFamily="49" charset="0"/>
                <a:cs typeface="Courier New" panose="02070309020205020404" pitchFamily="49" charset="0"/>
              </a:rPr>
              <a:t>assigns *x;</a:t>
            </a:r>
          </a:p>
          <a:p>
            <a:r>
              <a:rPr lang="en-GB">
                <a:latin typeface="Courier New" panose="02070309020205020404" pitchFamily="49" charset="0"/>
                <a:cs typeface="Courier New" panose="02070309020205020404" pitchFamily="49" charset="0"/>
              </a:rPr>
              <a:t>ensures *x == \old(*x) + 1;</a:t>
            </a:r>
          </a:p>
          <a:p>
            <a:r>
              <a:rPr lang="en-GB">
                <a:latin typeface="Courier New" panose="02070309020205020404" pitchFamily="49" charset="0"/>
                <a:cs typeface="Courier New" panose="02070309020205020404" pitchFamily="49" charset="0"/>
              </a:rPr>
              <a:t>*/</a:t>
            </a:r>
          </a:p>
          <a:p>
            <a:r>
              <a:rPr lang="en-GB">
                <a:latin typeface="Courier New" panose="02070309020205020404" pitchFamily="49" charset="0"/>
                <a:cs typeface="Courier New" panose="02070309020205020404" pitchFamily="49" charset="0"/>
              </a:rPr>
              <a:t>void increment_guarded (int *x)</a:t>
            </a:r>
          </a:p>
          <a:p>
            <a:r>
              <a:rPr lang="en-GB">
                <a:latin typeface="Courier New" panose="02070309020205020404" pitchFamily="49" charset="0"/>
                <a:cs typeface="Courier New" panose="02070309020205020404" pitchFamily="49" charset="0"/>
              </a:rPr>
              <a:t>{</a:t>
            </a:r>
          </a:p>
          <a:p>
            <a:r>
              <a:rPr lang="en-GB">
                <a:latin typeface="Courier New" panose="02070309020205020404" pitchFamily="49" charset="0"/>
                <a:cs typeface="Courier New" panose="02070309020205020404" pitchFamily="49" charset="0"/>
              </a:rPr>
              <a:t>   (*x)++;</a:t>
            </a:r>
          </a:p>
          <a:p>
            <a:r>
              <a:rPr lang="en-GB">
                <a:latin typeface="Courier New" panose="02070309020205020404" pitchFamily="49" charset="0"/>
                <a:cs typeface="Courier New" panose="02070309020205020404" pitchFamily="49" charset="0"/>
              </a:rPr>
              <a:t>} </a:t>
            </a:r>
            <a:endParaRPr lang="en-GB" dirty="0">
              <a:latin typeface="Courier New" panose="02070309020205020404" pitchFamily="49" charset="0"/>
              <a:cs typeface="Courier New" panose="02070309020205020404" pitchFamily="49" charset="0"/>
            </a:endParaRPr>
          </a:p>
        </p:txBody>
      </p:sp>
      <p:sp>
        <p:nvSpPr>
          <p:cNvPr id="6" name="Rectangle 5">
            <a:extLst>
              <a:ext uri="{FF2B5EF4-FFF2-40B4-BE49-F238E27FC236}">
                <a16:creationId xmlns:a16="http://schemas.microsoft.com/office/drawing/2014/main" id="{4ACE20BB-E504-4D38-883E-829F89ECFF5E}"/>
              </a:ext>
            </a:extLst>
          </p:cNvPr>
          <p:cNvSpPr/>
          <p:nvPr/>
        </p:nvSpPr>
        <p:spPr>
          <a:xfrm>
            <a:off x="5959876" y="2697149"/>
            <a:ext cx="5723138" cy="2584169"/>
          </a:xfrm>
          <a:prstGeom prst="rect">
            <a:avLst/>
          </a:prstGeom>
        </p:spPr>
        <p:txBody>
          <a:bodyPr wrap="square">
            <a:spAutoFit/>
          </a:bodyPr>
          <a:lstStyle/>
          <a:p>
            <a:r>
              <a:rPr lang="en-GB" b="1">
                <a:latin typeface="Courier New" panose="02070309020205020404" pitchFamily="49" charset="0"/>
                <a:cs typeface="Courier New" panose="02070309020205020404" pitchFamily="49" charset="0"/>
              </a:rPr>
              <a:t>procedure</a:t>
            </a:r>
            <a:r>
              <a:rPr lang="en-GB">
                <a:latin typeface="Courier New" panose="02070309020205020404" pitchFamily="49" charset="0"/>
                <a:cs typeface="Courier New" panose="02070309020205020404" pitchFamily="49" charset="0"/>
              </a:rPr>
              <a:t> Increment_Guarded</a:t>
            </a:r>
          </a:p>
          <a:p>
            <a:r>
              <a:rPr lang="en-GB">
                <a:latin typeface="Courier New" panose="02070309020205020404" pitchFamily="49" charset="0"/>
                <a:cs typeface="Courier New" panose="02070309020205020404" pitchFamily="49" charset="0"/>
              </a:rPr>
              <a:t> (X : </a:t>
            </a:r>
            <a:r>
              <a:rPr lang="en-GB" b="1">
                <a:latin typeface="Courier New" panose="02070309020205020404" pitchFamily="49" charset="0"/>
                <a:cs typeface="Courier New" panose="02070309020205020404" pitchFamily="49" charset="0"/>
              </a:rPr>
              <a:t>in out</a:t>
            </a:r>
            <a:r>
              <a:rPr lang="en-GB">
                <a:latin typeface="Courier New" panose="02070309020205020404" pitchFamily="49" charset="0"/>
                <a:cs typeface="Courier New" panose="02070309020205020404" pitchFamily="49" charset="0"/>
              </a:rPr>
              <a:t> Integer)</a:t>
            </a:r>
          </a:p>
          <a:p>
            <a:r>
              <a:rPr lang="en-GB">
                <a:latin typeface="Courier New" panose="02070309020205020404" pitchFamily="49" charset="0"/>
                <a:cs typeface="Courier New" panose="02070309020205020404" pitchFamily="49" charset="0"/>
              </a:rPr>
              <a:t>   </a:t>
            </a:r>
            <a:r>
              <a:rPr lang="en-GB" b="1">
                <a:latin typeface="Courier New" panose="02070309020205020404" pitchFamily="49" charset="0"/>
                <a:cs typeface="Courier New" panose="02070309020205020404" pitchFamily="49" charset="0"/>
              </a:rPr>
              <a:t>with</a:t>
            </a:r>
          </a:p>
          <a:p>
            <a:r>
              <a:rPr lang="en-GB">
                <a:latin typeface="Courier New" panose="02070309020205020404" pitchFamily="49" charset="0"/>
                <a:cs typeface="Courier New" panose="02070309020205020404" pitchFamily="49" charset="0"/>
              </a:rPr>
              <a:t>      Pre  =&gt; X &lt; Integer'Last,</a:t>
            </a:r>
          </a:p>
          <a:p>
            <a:r>
              <a:rPr lang="en-GB">
                <a:latin typeface="Courier New" panose="02070309020205020404" pitchFamily="49" charset="0"/>
                <a:cs typeface="Courier New" panose="02070309020205020404" pitchFamily="49" charset="0"/>
              </a:rPr>
              <a:t>      Post =&gt; X = X'Old + 1</a:t>
            </a:r>
          </a:p>
          <a:p>
            <a:r>
              <a:rPr lang="en-GB" b="1">
                <a:latin typeface="Courier New" panose="02070309020205020404" pitchFamily="49" charset="0"/>
                <a:cs typeface="Courier New" panose="02070309020205020404" pitchFamily="49" charset="0"/>
              </a:rPr>
              <a:t>is</a:t>
            </a:r>
          </a:p>
          <a:p>
            <a:r>
              <a:rPr lang="en-GB" b="1">
                <a:latin typeface="Courier New" panose="02070309020205020404" pitchFamily="49" charset="0"/>
                <a:cs typeface="Courier New" panose="02070309020205020404" pitchFamily="49" charset="0"/>
              </a:rPr>
              <a:t>begin</a:t>
            </a:r>
          </a:p>
          <a:p>
            <a:r>
              <a:rPr lang="en-GB">
                <a:latin typeface="Courier New" panose="02070309020205020404" pitchFamily="49" charset="0"/>
                <a:cs typeface="Courier New" panose="02070309020205020404" pitchFamily="49" charset="0"/>
              </a:rPr>
              <a:t>   X := X + 1;</a:t>
            </a:r>
          </a:p>
          <a:p>
            <a:r>
              <a:rPr lang="en-GB" b="1">
                <a:latin typeface="Courier New" panose="02070309020205020404" pitchFamily="49" charset="0"/>
                <a:cs typeface="Courier New" panose="02070309020205020404" pitchFamily="49" charset="0"/>
              </a:rPr>
              <a:t>end</a:t>
            </a:r>
            <a:r>
              <a:rPr lang="en-GB">
                <a:latin typeface="Courier New" panose="02070309020205020404" pitchFamily="49" charset="0"/>
                <a:cs typeface="Courier New" panose="02070309020205020404" pitchFamily="49" charset="0"/>
              </a:rPr>
              <a:t> Increment_Guarded;</a:t>
            </a:r>
            <a:endParaRPr lang="en-GB"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432466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0D9326-271D-4394-8755-8629E93A103E}"/>
              </a:ext>
            </a:extLst>
          </p:cNvPr>
          <p:cNvSpPr>
            <a:spLocks noGrp="1"/>
          </p:cNvSpPr>
          <p:nvPr>
            <p:ph type="title"/>
          </p:nvPr>
        </p:nvSpPr>
        <p:spPr/>
        <p:txBody>
          <a:bodyPr/>
          <a:lstStyle/>
          <a:p>
            <a:r>
              <a:rPr lang="en-GB" dirty="0"/>
              <a:t>RTOS for C/C++</a:t>
            </a:r>
          </a:p>
        </p:txBody>
      </p:sp>
      <p:sp>
        <p:nvSpPr>
          <p:cNvPr id="3" name="Content Placeholder 2">
            <a:extLst>
              <a:ext uri="{FF2B5EF4-FFF2-40B4-BE49-F238E27FC236}">
                <a16:creationId xmlns:a16="http://schemas.microsoft.com/office/drawing/2014/main" id="{A8ED7616-6E4C-43B4-85FE-2DE94DB7EC7B}"/>
              </a:ext>
            </a:extLst>
          </p:cNvPr>
          <p:cNvSpPr>
            <a:spLocks noGrp="1"/>
          </p:cNvSpPr>
          <p:nvPr>
            <p:ph idx="1"/>
          </p:nvPr>
        </p:nvSpPr>
        <p:spPr/>
        <p:txBody>
          <a:bodyPr/>
          <a:lstStyle/>
          <a:p>
            <a:r>
              <a:rPr lang="en-GB" dirty="0"/>
              <a:t>C does not specify multitasking, although POSIX is common</a:t>
            </a:r>
          </a:p>
          <a:p>
            <a:r>
              <a:rPr lang="en-GB" dirty="0"/>
              <a:t>Many different RTOS for embedded systems exist for C/C++</a:t>
            </a:r>
          </a:p>
          <a:p>
            <a:pPr lvl="1"/>
            <a:r>
              <a:rPr lang="en-GB" dirty="0"/>
              <a:t>RTEMS, open-source, very popular in space applications</a:t>
            </a:r>
          </a:p>
          <a:p>
            <a:pPr lvl="1"/>
            <a:r>
              <a:rPr lang="en-GB" dirty="0"/>
              <a:t>FreeRTOS, open-source, very popular for embedded systems</a:t>
            </a:r>
          </a:p>
          <a:p>
            <a:pPr lvl="1"/>
            <a:r>
              <a:rPr lang="en-GB" dirty="0" err="1"/>
              <a:t>SafeRTOS</a:t>
            </a:r>
            <a:r>
              <a:rPr lang="en-GB" dirty="0"/>
              <a:t>, variant of FreeRTOS for safety-critical</a:t>
            </a:r>
          </a:p>
          <a:p>
            <a:pPr lvl="1"/>
            <a:r>
              <a:rPr lang="en-GB" dirty="0"/>
              <a:t>VxWorks, proprietary</a:t>
            </a:r>
          </a:p>
          <a:p>
            <a:pPr lvl="1"/>
            <a:r>
              <a:rPr lang="en-GB" dirty="0"/>
              <a:t>QNX, proprietary</a:t>
            </a:r>
          </a:p>
          <a:p>
            <a:pPr lvl="1"/>
            <a:r>
              <a:rPr lang="en-GB" dirty="0" err="1"/>
              <a:t>PikeOS</a:t>
            </a:r>
            <a:r>
              <a:rPr lang="en-GB" dirty="0"/>
              <a:t>, proprietary</a:t>
            </a:r>
          </a:p>
          <a:p>
            <a:r>
              <a:rPr lang="en-GB" dirty="0"/>
              <a:t>A few of these are available in certified versions</a:t>
            </a:r>
          </a:p>
        </p:txBody>
      </p:sp>
      <p:sp>
        <p:nvSpPr>
          <p:cNvPr id="4" name="Slide Number Placeholder 3">
            <a:extLst>
              <a:ext uri="{FF2B5EF4-FFF2-40B4-BE49-F238E27FC236}">
                <a16:creationId xmlns:a16="http://schemas.microsoft.com/office/drawing/2014/main" id="{002BA58B-D02B-4A2F-A678-F3C87108EB65}"/>
              </a:ext>
            </a:extLst>
          </p:cNvPr>
          <p:cNvSpPr>
            <a:spLocks noGrp="1"/>
          </p:cNvSpPr>
          <p:nvPr>
            <p:ph type="sldNum" sz="quarter" idx="12"/>
          </p:nvPr>
        </p:nvSpPr>
        <p:spPr/>
        <p:txBody>
          <a:bodyPr/>
          <a:lstStyle/>
          <a:p>
            <a:fld id="{5751DFAA-887F-4071-8EAD-E8CA316FCF06}" type="slidenum">
              <a:rPr lang="en-GB" smtClean="0"/>
              <a:t>39</a:t>
            </a:fld>
            <a:endParaRPr lang="en-GB" dirty="0"/>
          </a:p>
        </p:txBody>
      </p:sp>
    </p:spTree>
    <p:extLst>
      <p:ext uri="{BB962C8B-B14F-4D97-AF65-F5344CB8AC3E}">
        <p14:creationId xmlns:p14="http://schemas.microsoft.com/office/powerpoint/2010/main" val="1189327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a:xfrm>
            <a:off x="965263" y="2382982"/>
            <a:ext cx="4747474" cy="3737784"/>
          </a:xfrm>
        </p:spPr>
        <p:txBody>
          <a:bodyPr/>
          <a:lstStyle/>
          <a:p>
            <a:r>
              <a:rPr lang="en-GB" dirty="0"/>
              <a:t>SINTEF Digital – Department of Mathematics and Cybernetics</a:t>
            </a:r>
          </a:p>
          <a:p>
            <a:r>
              <a:rPr lang="en-GB" dirty="0"/>
              <a:t>Research manager for automation and real-time systems</a:t>
            </a:r>
          </a:p>
          <a:p>
            <a:r>
              <a:rPr lang="en-GB" dirty="0"/>
              <a:t>PhD in cybernetics from NTNU on real-time system support in Ada with execution time for interrupts</a:t>
            </a:r>
          </a:p>
          <a:p>
            <a:r>
              <a:rPr lang="en-GB" dirty="0"/>
              <a:t>Part of PhD work in ISO-standard</a:t>
            </a:r>
          </a:p>
          <a:p>
            <a:endParaRPr lang="en-GB" dirty="0"/>
          </a:p>
        </p:txBody>
      </p:sp>
      <p:sp>
        <p:nvSpPr>
          <p:cNvPr id="8" name="Title 7"/>
          <p:cNvSpPr>
            <a:spLocks noGrp="1"/>
          </p:cNvSpPr>
          <p:nvPr>
            <p:ph type="title"/>
          </p:nvPr>
        </p:nvSpPr>
        <p:spPr>
          <a:xfrm>
            <a:off x="965264" y="1172361"/>
            <a:ext cx="4654853" cy="815340"/>
          </a:xfrm>
          <a:blipFill dpi="0" rotWithShape="1">
            <a:blip r:embed="rId3"/>
            <a:srcRect/>
            <a:tile tx="0" ty="0" sx="100000" sy="100000" flip="xy" algn="bl"/>
          </a:blipFill>
        </p:spPr>
        <p:txBody>
          <a:bodyPr/>
          <a:lstStyle/>
          <a:p>
            <a:r>
              <a:rPr lang="en-GB" dirty="0"/>
              <a:t>About me</a:t>
            </a:r>
          </a:p>
        </p:txBody>
      </p:sp>
      <p:sp>
        <p:nvSpPr>
          <p:cNvPr id="5" name="Slide Number Placeholder 4"/>
          <p:cNvSpPr>
            <a:spLocks noGrp="1"/>
          </p:cNvSpPr>
          <p:nvPr>
            <p:ph type="sldNum" sz="quarter" idx="18"/>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7" name="Picture Placeholder 6"/>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446" r="9446"/>
          <a:stretch>
            <a:fillRect/>
          </a:stretch>
        </p:blipFill>
        <p:spPr/>
      </p:pic>
      <p:sp>
        <p:nvSpPr>
          <p:cNvPr id="2" name="SmartArt Placeholder 1"/>
          <p:cNvSpPr>
            <a:spLocks noGrp="1"/>
          </p:cNvSpPr>
          <p:nvPr>
            <p:ph type="dgm" sz="quarter" idx="19"/>
          </p:nvPr>
        </p:nvSpPr>
        <p:spPr/>
      </p:sp>
    </p:spTree>
    <p:extLst>
      <p:ext uri="{BB962C8B-B14F-4D97-AF65-F5344CB8AC3E}">
        <p14:creationId xmlns:p14="http://schemas.microsoft.com/office/powerpoint/2010/main" val="229378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038D9-63E1-402C-9545-13B556607DA4}"/>
              </a:ext>
            </a:extLst>
          </p:cNvPr>
          <p:cNvSpPr>
            <a:spLocks noGrp="1"/>
          </p:cNvSpPr>
          <p:nvPr>
            <p:ph type="title"/>
          </p:nvPr>
        </p:nvSpPr>
        <p:spPr/>
        <p:txBody>
          <a:bodyPr/>
          <a:lstStyle/>
          <a:p>
            <a:r>
              <a:rPr lang="en-GB" dirty="0"/>
              <a:t>Summary on languages and tools</a:t>
            </a:r>
          </a:p>
        </p:txBody>
      </p:sp>
      <p:sp>
        <p:nvSpPr>
          <p:cNvPr id="3" name="Content Placeholder 2">
            <a:extLst>
              <a:ext uri="{FF2B5EF4-FFF2-40B4-BE49-F238E27FC236}">
                <a16:creationId xmlns:a16="http://schemas.microsoft.com/office/drawing/2014/main" id="{37523DC9-E39A-4C16-81C6-2D7FCC4DBB81}"/>
              </a:ext>
            </a:extLst>
          </p:cNvPr>
          <p:cNvSpPr>
            <a:spLocks noGrp="1"/>
          </p:cNvSpPr>
          <p:nvPr>
            <p:ph idx="1"/>
          </p:nvPr>
        </p:nvSpPr>
        <p:spPr/>
        <p:txBody>
          <a:bodyPr/>
          <a:lstStyle/>
          <a:p>
            <a:r>
              <a:rPr lang="en-GB" dirty="0"/>
              <a:t>Ada and C/C++ are commonly used for safety-critical programming</a:t>
            </a:r>
          </a:p>
          <a:p>
            <a:pPr lvl="1"/>
            <a:r>
              <a:rPr lang="en-GB" dirty="0"/>
              <a:t>Only Ada has been designed for safety-critical systems</a:t>
            </a:r>
          </a:p>
          <a:p>
            <a:pPr lvl="1"/>
            <a:r>
              <a:rPr lang="en-GB" dirty="0"/>
              <a:t>C/C++ relies on coding guidelines such as MISRA (or JSF) </a:t>
            </a:r>
          </a:p>
          <a:p>
            <a:r>
              <a:rPr lang="en-GB" dirty="0"/>
              <a:t>Static analysis – sound tool finds all defects, unsound only helps</a:t>
            </a:r>
          </a:p>
          <a:p>
            <a:pPr lvl="1"/>
            <a:r>
              <a:rPr lang="en-GB" dirty="0"/>
              <a:t>Both SPARK and Frama-C are sound tools that provide functional proof</a:t>
            </a:r>
          </a:p>
          <a:p>
            <a:pPr lvl="1"/>
            <a:r>
              <a:rPr lang="en-GB" dirty="0"/>
              <a:t>Find </a:t>
            </a:r>
            <a:r>
              <a:rPr lang="en-GB" dirty="0" err="1"/>
              <a:t>abscense</a:t>
            </a:r>
            <a:r>
              <a:rPr lang="en-GB" dirty="0"/>
              <a:t> of run-time errors, and prove that code works as specified</a:t>
            </a:r>
          </a:p>
          <a:p>
            <a:r>
              <a:rPr lang="en-GB" dirty="0"/>
              <a:t>Pay attention to a fully certified eco-system with compiler, verification tools and multi-tasking run-time</a:t>
            </a:r>
          </a:p>
          <a:p>
            <a:endParaRPr lang="en-GB" dirty="0"/>
          </a:p>
        </p:txBody>
      </p:sp>
      <p:sp>
        <p:nvSpPr>
          <p:cNvPr id="4" name="Slide Number Placeholder 3">
            <a:extLst>
              <a:ext uri="{FF2B5EF4-FFF2-40B4-BE49-F238E27FC236}">
                <a16:creationId xmlns:a16="http://schemas.microsoft.com/office/drawing/2014/main" id="{BF60293B-7FFB-41EC-B193-2CCC586DCB1A}"/>
              </a:ext>
            </a:extLst>
          </p:cNvPr>
          <p:cNvSpPr>
            <a:spLocks noGrp="1"/>
          </p:cNvSpPr>
          <p:nvPr>
            <p:ph type="sldNum" sz="quarter" idx="12"/>
          </p:nvPr>
        </p:nvSpPr>
        <p:spPr/>
        <p:txBody>
          <a:bodyPr/>
          <a:lstStyle/>
          <a:p>
            <a:fld id="{5751DFAA-887F-4071-8EAD-E8CA316FCF06}" type="slidenum">
              <a:rPr lang="en-GB" smtClean="0"/>
              <a:t>40</a:t>
            </a:fld>
            <a:endParaRPr lang="en-GB" dirty="0"/>
          </a:p>
        </p:txBody>
      </p:sp>
    </p:spTree>
    <p:extLst>
      <p:ext uri="{BB962C8B-B14F-4D97-AF65-F5344CB8AC3E}">
        <p14:creationId xmlns:p14="http://schemas.microsoft.com/office/powerpoint/2010/main" val="22440470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dirty="0"/>
              <a:t>References</a:t>
            </a:r>
          </a:p>
        </p:txBody>
      </p:sp>
      <p:sp>
        <p:nvSpPr>
          <p:cNvPr id="3" name="Plassholder for innhold 2"/>
          <p:cNvSpPr>
            <a:spLocks noGrp="1"/>
          </p:cNvSpPr>
          <p:nvPr>
            <p:ph idx="1"/>
          </p:nvPr>
        </p:nvSpPr>
        <p:spPr/>
        <p:txBody>
          <a:bodyPr/>
          <a:lstStyle/>
          <a:p>
            <a:pPr marL="180036" indent="0">
              <a:buNone/>
            </a:pPr>
            <a:r>
              <a:rPr lang="en-GB" sz="1600" dirty="0">
                <a:hlinkClick r:id="rId3"/>
              </a:rPr>
              <a:t>http://docs.adacore.com/spark2014-docs/html/lrm/index.html</a:t>
            </a:r>
          </a:p>
          <a:p>
            <a:pPr marL="180036" indent="0">
              <a:buNone/>
            </a:pPr>
            <a:r>
              <a:rPr lang="en-GB" sz="1600" dirty="0">
                <a:hlinkClick r:id="rId3"/>
              </a:rPr>
              <a:t>https://www.embedded.com/electronics-blogs/beginner-s-corner/4023981/Introduction-to-MISRA-C</a:t>
            </a:r>
          </a:p>
          <a:p>
            <a:pPr marL="180036" indent="0">
              <a:buNone/>
            </a:pPr>
            <a:r>
              <a:rPr lang="en-GB" sz="1600" dirty="0">
                <a:hlinkClick r:id="rId3"/>
              </a:rPr>
              <a:t>http://www.cubesatlab.org:430/PUBLIC/SPARK-Frama-C-Day-2017.pdf</a:t>
            </a:r>
          </a:p>
          <a:p>
            <a:pPr marL="180036" indent="0">
              <a:buNone/>
            </a:pPr>
            <a:r>
              <a:rPr lang="en-GB" sz="1600" dirty="0">
                <a:hlinkClick r:id="rId3"/>
              </a:rPr>
              <a:t>https://www.adacore.com/uploads/technical-papers/2016-10-SPARK-MisraC-FramaC.pdf</a:t>
            </a:r>
            <a:r>
              <a:rPr lang="en-GB" sz="1600" dirty="0"/>
              <a:t> </a:t>
            </a:r>
          </a:p>
          <a:p>
            <a:pPr marL="180036" indent="0">
              <a:buNone/>
            </a:pPr>
            <a:r>
              <a:rPr lang="en-GB" sz="1600" dirty="0">
                <a:hlinkClick r:id="rId4"/>
              </a:rPr>
              <a:t>http://www.stroustrup.com/JSF-AV-rules.pdf</a:t>
            </a:r>
            <a:r>
              <a:rPr lang="en-GB" sz="1600" dirty="0"/>
              <a:t> </a:t>
            </a:r>
          </a:p>
          <a:p>
            <a:pPr marL="180036" indent="0">
              <a:buNone/>
            </a:pPr>
            <a:r>
              <a:rPr lang="en-GB" sz="1600" dirty="0"/>
              <a:t>Additional reading:</a:t>
            </a:r>
          </a:p>
          <a:p>
            <a:pPr marL="180036" indent="0">
              <a:buNone/>
            </a:pPr>
            <a:r>
              <a:rPr lang="en-GB" sz="1600" dirty="0">
                <a:hlinkClick r:id="rId5"/>
              </a:rPr>
              <a:t>https://www.nasa.gov/sites/default/files/atoms/files/improving_mission_success_of_cubesats_-_tor-2017-01689.pdf</a:t>
            </a:r>
            <a:endParaRPr lang="en-GB" sz="1600" dirty="0"/>
          </a:p>
          <a:p>
            <a:pPr marL="180036" indent="0">
              <a:buNone/>
            </a:pPr>
            <a:endParaRPr lang="en-GB" sz="1600" dirty="0"/>
          </a:p>
        </p:txBody>
      </p:sp>
      <p:sp>
        <p:nvSpPr>
          <p:cNvPr id="4" name="Plassholder for lysbildenummer 3"/>
          <p:cNvSpPr>
            <a:spLocks noGrp="1"/>
          </p:cNvSpPr>
          <p:nvPr>
            <p:ph type="sldNum" sz="quarter" idx="12"/>
          </p:nvPr>
        </p:nvSpPr>
        <p:spPr/>
        <p:txBody>
          <a:bodyPr/>
          <a:lstStyle/>
          <a:p>
            <a:fld id="{5751DFAA-887F-4071-8EAD-E8CA316FCF06}" type="slidenum">
              <a:rPr lang="en-GB" smtClean="0"/>
              <a:t>41</a:t>
            </a:fld>
            <a:endParaRPr lang="en-GB" dirty="0"/>
          </a:p>
        </p:txBody>
      </p:sp>
    </p:spTree>
    <p:extLst>
      <p:ext uri="{BB962C8B-B14F-4D97-AF65-F5344CB8AC3E}">
        <p14:creationId xmlns:p14="http://schemas.microsoft.com/office/powerpoint/2010/main" val="27332611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2367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a:xfrm>
            <a:off x="965263" y="2505029"/>
            <a:ext cx="4654854" cy="3420428"/>
          </a:xfrm>
        </p:spPr>
        <p:txBody>
          <a:bodyPr/>
          <a:lstStyle/>
          <a:p>
            <a:r>
              <a:rPr lang="en-GB" dirty="0"/>
              <a:t>Space Robotics Cluster (H2020)</a:t>
            </a:r>
          </a:p>
          <a:p>
            <a:pPr lvl="1"/>
            <a:r>
              <a:rPr lang="en-GB" dirty="0"/>
              <a:t>Future robotics platform for ESA</a:t>
            </a:r>
          </a:p>
          <a:p>
            <a:pPr lvl="1"/>
            <a:r>
              <a:rPr lang="en-GB" dirty="0"/>
              <a:t>Led by the PERASPERA project</a:t>
            </a:r>
          </a:p>
          <a:p>
            <a:pPr lvl="1"/>
            <a:r>
              <a:rPr lang="en-GB" dirty="0"/>
              <a:t>6 Operational Grants (OG's)</a:t>
            </a:r>
          </a:p>
          <a:p>
            <a:r>
              <a:rPr lang="en-GB" dirty="0"/>
              <a:t>I3DS – Integrated 3D Sensors</a:t>
            </a:r>
          </a:p>
          <a:p>
            <a:pPr lvl="1"/>
            <a:r>
              <a:rPr lang="en-GB" dirty="0"/>
              <a:t>Thales Alenia Space is coordinator</a:t>
            </a:r>
          </a:p>
          <a:p>
            <a:pPr lvl="1"/>
            <a:r>
              <a:rPr lang="en-GB" dirty="0"/>
              <a:t>SINTEF leads software development, integration and interface definition</a:t>
            </a:r>
          </a:p>
          <a:p>
            <a:r>
              <a:rPr lang="en-GB" b="1" dirty="0">
                <a:solidFill>
                  <a:schemeClr val="accent5"/>
                </a:solidFill>
              </a:rPr>
              <a:t>TRL 4/5, </a:t>
            </a:r>
            <a:r>
              <a:rPr lang="en-GB" dirty="0">
                <a:solidFill>
                  <a:schemeClr val="accent5"/>
                </a:solidFill>
              </a:rPr>
              <a:t>not certified software</a:t>
            </a:r>
          </a:p>
        </p:txBody>
      </p:sp>
      <p:sp>
        <p:nvSpPr>
          <p:cNvPr id="7" name="Title 6"/>
          <p:cNvSpPr>
            <a:spLocks noGrp="1"/>
          </p:cNvSpPr>
          <p:nvPr>
            <p:ph type="title"/>
          </p:nvPr>
        </p:nvSpPr>
        <p:spPr>
          <a:xfrm>
            <a:off x="965264" y="1172362"/>
            <a:ext cx="4654853" cy="815340"/>
          </a:xfrm>
          <a:blipFill dpi="0" rotWithShape="1">
            <a:blip r:embed="rId3"/>
            <a:srcRect/>
            <a:tile tx="0" ty="0" sx="100000" sy="100000" flip="xy" algn="bl"/>
          </a:blipFill>
        </p:spPr>
        <p:txBody>
          <a:bodyPr/>
          <a:lstStyle/>
          <a:p>
            <a:r>
              <a:rPr lang="en-GB" dirty="0"/>
              <a:t>I3DS project</a:t>
            </a:r>
          </a:p>
        </p:txBody>
      </p:sp>
      <p:sp>
        <p:nvSpPr>
          <p:cNvPr id="4" name="Plassholder for lysbildenummer 3"/>
          <p:cNvSpPr>
            <a:spLocks noGrp="1"/>
          </p:cNvSpPr>
          <p:nvPr>
            <p:ph type="sldNum" sz="quarter" idx="18"/>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43</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13" name="Picture Placeholder 9"/>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14313" r="14313"/>
          <a:stretch>
            <a:fillRect/>
          </a:stretch>
        </p:blipFill>
        <p:spPr/>
      </p:pic>
      <p:sp>
        <p:nvSpPr>
          <p:cNvPr id="2" name="SmartArt Placeholder 1">
            <a:extLst>
              <a:ext uri="{FF2B5EF4-FFF2-40B4-BE49-F238E27FC236}">
                <a16:creationId xmlns:a16="http://schemas.microsoft.com/office/drawing/2014/main" id="{12A378A2-5254-4E7A-9582-04A06780C6B6}"/>
              </a:ext>
            </a:extLst>
          </p:cNvPr>
          <p:cNvSpPr>
            <a:spLocks noGrp="1"/>
          </p:cNvSpPr>
          <p:nvPr>
            <p:ph type="dgm" sz="quarter" idx="19"/>
          </p:nvPr>
        </p:nvSpPr>
        <p:spPr/>
      </p:sp>
    </p:spTree>
    <p:extLst>
      <p:ext uri="{BB962C8B-B14F-4D97-AF65-F5344CB8AC3E}">
        <p14:creationId xmlns:p14="http://schemas.microsoft.com/office/powerpoint/2010/main" val="39705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44</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182" y="4322253"/>
            <a:ext cx="3345252" cy="1132607"/>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527" y="2838746"/>
            <a:ext cx="3754550" cy="90952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0398" y="4870402"/>
            <a:ext cx="2898432" cy="1192498"/>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91246" y="3235359"/>
            <a:ext cx="2585300" cy="873815"/>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23287" y="348526"/>
            <a:ext cx="4282440" cy="1831848"/>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26341" y="2941601"/>
            <a:ext cx="2861430" cy="629874"/>
          </a:xfrm>
          <a:prstGeom prst="rect">
            <a:avLst/>
          </a:prstGeom>
        </p:spPr>
      </p:pic>
      <p:pic>
        <p:nvPicPr>
          <p:cNvPr id="9" name="Picture 8">
            <a:extLst>
              <a:ext uri="{FF2B5EF4-FFF2-40B4-BE49-F238E27FC236}">
                <a16:creationId xmlns:a16="http://schemas.microsoft.com/office/drawing/2014/main" id="{3AFD26D3-BCB5-472D-974B-4B3637DCFA9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16210" y="980889"/>
            <a:ext cx="4282440" cy="1043661"/>
          </a:xfrm>
          <a:prstGeom prst="rect">
            <a:avLst/>
          </a:prstGeom>
        </p:spPr>
      </p:pic>
    </p:spTree>
    <p:extLst>
      <p:ext uri="{BB962C8B-B14F-4D97-AF65-F5344CB8AC3E}">
        <p14:creationId xmlns:p14="http://schemas.microsoft.com/office/powerpoint/2010/main" val="36837308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7C8E-B1DE-435C-AA07-23C32B6E7C5B}"/>
              </a:ext>
            </a:extLst>
          </p:cNvPr>
          <p:cNvSpPr>
            <a:spLocks noGrp="1"/>
          </p:cNvSpPr>
          <p:nvPr>
            <p:ph type="title"/>
          </p:nvPr>
        </p:nvSpPr>
        <p:spPr/>
        <p:txBody>
          <a:bodyPr/>
          <a:lstStyle/>
          <a:p>
            <a:r>
              <a:rPr lang="en-GB" dirty="0"/>
              <a:t>Project status</a:t>
            </a:r>
          </a:p>
        </p:txBody>
      </p:sp>
      <p:sp>
        <p:nvSpPr>
          <p:cNvPr id="3" name="Content Placeholder 2">
            <a:extLst>
              <a:ext uri="{FF2B5EF4-FFF2-40B4-BE49-F238E27FC236}">
                <a16:creationId xmlns:a16="http://schemas.microsoft.com/office/drawing/2014/main" id="{D158839A-F001-4D09-8E9A-D645CA68EAF0}"/>
              </a:ext>
            </a:extLst>
          </p:cNvPr>
          <p:cNvSpPr>
            <a:spLocks noGrp="1"/>
          </p:cNvSpPr>
          <p:nvPr>
            <p:ph idx="1"/>
          </p:nvPr>
        </p:nvSpPr>
        <p:spPr/>
        <p:txBody>
          <a:bodyPr/>
          <a:lstStyle/>
          <a:p>
            <a:r>
              <a:rPr lang="en-GB" dirty="0"/>
              <a:t>Project phases defined as for ESA projects</a:t>
            </a:r>
          </a:p>
          <a:p>
            <a:r>
              <a:rPr lang="en-GB" dirty="0"/>
              <a:t>Kick-off in November 2016, finish November 2018</a:t>
            </a:r>
          </a:p>
          <a:p>
            <a:pPr lvl="1"/>
            <a:r>
              <a:rPr lang="en-GB" dirty="0"/>
              <a:t>SRR in February 2017</a:t>
            </a:r>
          </a:p>
          <a:p>
            <a:pPr lvl="1"/>
            <a:r>
              <a:rPr lang="en-GB" dirty="0"/>
              <a:t>PDR in July 2017</a:t>
            </a:r>
          </a:p>
          <a:p>
            <a:pPr lvl="1"/>
            <a:r>
              <a:rPr lang="en-GB" dirty="0"/>
              <a:t>CDR in February 2018</a:t>
            </a:r>
          </a:p>
          <a:p>
            <a:r>
              <a:rPr lang="en-GB" dirty="0"/>
              <a:t>Now finishing integration phase of project lead by SINTEF</a:t>
            </a:r>
          </a:p>
          <a:p>
            <a:r>
              <a:rPr lang="en-GB" dirty="0"/>
              <a:t>Validation of sensor suite in demonstrators ongoing autumn 2018</a:t>
            </a:r>
          </a:p>
          <a:p>
            <a:r>
              <a:rPr lang="en-GB" dirty="0"/>
              <a:t>Full integration with other OG's in next SRC calls, EROSS project</a:t>
            </a:r>
          </a:p>
        </p:txBody>
      </p:sp>
      <p:sp>
        <p:nvSpPr>
          <p:cNvPr id="4" name="Slide Number Placeholder 3">
            <a:extLst>
              <a:ext uri="{FF2B5EF4-FFF2-40B4-BE49-F238E27FC236}">
                <a16:creationId xmlns:a16="http://schemas.microsoft.com/office/drawing/2014/main" id="{83E157D9-E9CD-49F4-A301-AA5482B949B7}"/>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45</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5" name="Picture Placeholder 7">
            <a:extLst>
              <a:ext uri="{FF2B5EF4-FFF2-40B4-BE49-F238E27FC236}">
                <a16:creationId xmlns:a16="http://schemas.microsoft.com/office/drawing/2014/main" id="{7D959D4D-FB75-4879-A008-5878669627FC}"/>
              </a:ext>
            </a:extLst>
          </p:cNvPr>
          <p:cNvPicPr>
            <a:picLocks noChangeAspect="1"/>
          </p:cNvPicPr>
          <p:nvPr/>
        </p:nvPicPr>
        <p:blipFill rotWithShape="1">
          <a:blip r:embed="rId3">
            <a:extLst>
              <a:ext uri="{28A0092B-C50C-407E-A947-70E740481C1C}">
                <a14:useLocalDpi xmlns:a14="http://schemas.microsoft.com/office/drawing/2010/main" val="0"/>
              </a:ext>
            </a:extLst>
          </a:blip>
          <a:srcRect l="-795" t="-1" r="-889" b="960"/>
          <a:stretch/>
        </p:blipFill>
        <p:spPr>
          <a:xfrm>
            <a:off x="6601767" y="665703"/>
            <a:ext cx="5433877" cy="2942671"/>
          </a:xfrm>
          <a:prstGeom prst="rect">
            <a:avLst/>
          </a:prstGeom>
        </p:spPr>
      </p:pic>
    </p:spTree>
    <p:extLst>
      <p:ext uri="{BB962C8B-B14F-4D97-AF65-F5344CB8AC3E}">
        <p14:creationId xmlns:p14="http://schemas.microsoft.com/office/powerpoint/2010/main" val="380111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9632FB-41A2-4074-9DA5-D0FFB455DDDE}"/>
              </a:ext>
            </a:extLst>
          </p:cNvPr>
          <p:cNvSpPr>
            <a:spLocks noGrp="1"/>
          </p:cNvSpPr>
          <p:nvPr>
            <p:ph type="title"/>
          </p:nvPr>
        </p:nvSpPr>
        <p:spPr>
          <a:xfrm>
            <a:off x="954182" y="819206"/>
            <a:ext cx="9001711" cy="926662"/>
          </a:xfrm>
        </p:spPr>
        <p:txBody>
          <a:bodyPr/>
          <a:lstStyle/>
          <a:p>
            <a:r>
              <a:rPr lang="en-GB" dirty="0"/>
              <a:t>Project motivation and goal</a:t>
            </a:r>
          </a:p>
        </p:txBody>
      </p:sp>
      <p:sp>
        <p:nvSpPr>
          <p:cNvPr id="11" name="Content Placeholder 10">
            <a:extLst>
              <a:ext uri="{FF2B5EF4-FFF2-40B4-BE49-F238E27FC236}">
                <a16:creationId xmlns:a16="http://schemas.microsoft.com/office/drawing/2014/main" id="{9F703E55-956D-4F9D-92F9-15C549E1A7AE}"/>
              </a:ext>
            </a:extLst>
          </p:cNvPr>
          <p:cNvSpPr>
            <a:spLocks noGrp="1"/>
          </p:cNvSpPr>
          <p:nvPr>
            <p:ph idx="1"/>
          </p:nvPr>
        </p:nvSpPr>
        <p:spPr/>
        <p:txBody>
          <a:bodyPr/>
          <a:lstStyle/>
          <a:p>
            <a:r>
              <a:rPr lang="en-GB" dirty="0"/>
              <a:t>Develop and demonstrate a modular sensor suite for space robotics</a:t>
            </a:r>
          </a:p>
          <a:p>
            <a:pPr lvl="1"/>
            <a:r>
              <a:rPr lang="en-GB" dirty="0"/>
              <a:t>Tight cooperation with OG's for middleware, autonomy and sensor fusion</a:t>
            </a:r>
          </a:p>
          <a:p>
            <a:pPr lvl="1"/>
            <a:r>
              <a:rPr lang="en-GB" dirty="0"/>
              <a:t>TASTE framework with AADL and ASN.1 messages for system integration</a:t>
            </a:r>
          </a:p>
          <a:p>
            <a:pPr lvl="1"/>
            <a:r>
              <a:rPr lang="en-GB" dirty="0"/>
              <a:t>Sensors, Instrument Control Unit (ICU) and software at </a:t>
            </a:r>
            <a:r>
              <a:rPr lang="en-GB" b="1" dirty="0"/>
              <a:t>TRL5</a:t>
            </a:r>
            <a:endParaRPr lang="en-GB" dirty="0"/>
          </a:p>
          <a:p>
            <a:r>
              <a:rPr lang="en-GB" dirty="0"/>
              <a:t>Motivation: Reduce development time of space missions</a:t>
            </a:r>
          </a:p>
          <a:p>
            <a:pPr lvl="1"/>
            <a:r>
              <a:rPr lang="en-GB" dirty="0"/>
              <a:t>Abstract away device specific details with standard interface for sensor class</a:t>
            </a:r>
          </a:p>
          <a:p>
            <a:pPr lvl="1"/>
            <a:r>
              <a:rPr lang="en-GB" dirty="0"/>
              <a:t>Allows to use latest sensors available without changing other software</a:t>
            </a:r>
          </a:p>
          <a:p>
            <a:pPr lvl="1"/>
            <a:r>
              <a:rPr lang="en-GB" dirty="0"/>
              <a:t>Reuse sensor interfaces, processing components and ICU hardware</a:t>
            </a:r>
          </a:p>
        </p:txBody>
      </p:sp>
      <p:sp>
        <p:nvSpPr>
          <p:cNvPr id="4" name="Slide Number Placeholder 3">
            <a:extLst>
              <a:ext uri="{FF2B5EF4-FFF2-40B4-BE49-F238E27FC236}">
                <a16:creationId xmlns:a16="http://schemas.microsoft.com/office/drawing/2014/main" id="{3CD09903-F883-4206-BF9F-8CA9C98BD732}"/>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46</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2" name="Picture 1">
            <a:extLst>
              <a:ext uri="{FF2B5EF4-FFF2-40B4-BE49-F238E27FC236}">
                <a16:creationId xmlns:a16="http://schemas.microsoft.com/office/drawing/2014/main" id="{8A0620EB-E527-4981-B324-DC380456241E}"/>
              </a:ext>
            </a:extLst>
          </p:cNvPr>
          <p:cNvPicPr>
            <a:picLocks noChangeAspect="1"/>
          </p:cNvPicPr>
          <p:nvPr/>
        </p:nvPicPr>
        <p:blipFill rotWithShape="1">
          <a:blip r:embed="rId3"/>
          <a:srcRect r="2941"/>
          <a:stretch/>
        </p:blipFill>
        <p:spPr>
          <a:xfrm>
            <a:off x="10542199" y="819206"/>
            <a:ext cx="927112" cy="3726417"/>
          </a:xfrm>
          <a:prstGeom prst="rect">
            <a:avLst/>
          </a:prstGeom>
        </p:spPr>
      </p:pic>
      <p:sp>
        <p:nvSpPr>
          <p:cNvPr id="5" name="TextBox 4">
            <a:extLst>
              <a:ext uri="{FF2B5EF4-FFF2-40B4-BE49-F238E27FC236}">
                <a16:creationId xmlns:a16="http://schemas.microsoft.com/office/drawing/2014/main" id="{8892D1AE-1843-4CAB-A9CB-086A55947299}"/>
              </a:ext>
            </a:extLst>
          </p:cNvPr>
          <p:cNvSpPr txBox="1"/>
          <p:nvPr/>
        </p:nvSpPr>
        <p:spPr>
          <a:xfrm>
            <a:off x="9995343" y="4724634"/>
            <a:ext cx="2020823" cy="830997"/>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a:ea typeface="+mn-ea"/>
                <a:cs typeface="+mn-cs"/>
              </a:rPr>
              <a:t>Mission-specific sensor suite with standard components</a:t>
            </a:r>
          </a:p>
        </p:txBody>
      </p:sp>
    </p:spTree>
    <p:extLst>
      <p:ext uri="{BB962C8B-B14F-4D97-AF65-F5344CB8AC3E}">
        <p14:creationId xmlns:p14="http://schemas.microsoft.com/office/powerpoint/2010/main" val="2124820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A7C645C0-4A5D-47FB-BC9E-CD40B6E76B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658" y="1215905"/>
            <a:ext cx="1691184" cy="983001"/>
          </a:xfrm>
          <a:prstGeom prst="rect">
            <a:avLst/>
          </a:prstGeom>
        </p:spPr>
      </p:pic>
      <p:pic>
        <p:nvPicPr>
          <p:cNvPr id="15" name="Picture 14">
            <a:extLst>
              <a:ext uri="{FF2B5EF4-FFF2-40B4-BE49-F238E27FC236}">
                <a16:creationId xmlns:a16="http://schemas.microsoft.com/office/drawing/2014/main" id="{FB02A708-2FA3-47F1-94D1-197D0A64CD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50" y="3520588"/>
            <a:ext cx="2545582" cy="1158999"/>
          </a:xfrm>
          <a:prstGeom prst="rect">
            <a:avLst/>
          </a:prstGeom>
        </p:spPr>
      </p:pic>
      <p:pic>
        <p:nvPicPr>
          <p:cNvPr id="16" name="Picture 2">
            <a:extLst>
              <a:ext uri="{FF2B5EF4-FFF2-40B4-BE49-F238E27FC236}">
                <a16:creationId xmlns:a16="http://schemas.microsoft.com/office/drawing/2014/main" id="{0DEB92EF-DEC3-47BD-A591-88FAB4A1651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2724" t="11318" r="14834" b="10042"/>
          <a:stretch/>
        </p:blipFill>
        <p:spPr bwMode="auto">
          <a:xfrm>
            <a:off x="4432977" y="1267781"/>
            <a:ext cx="1573205" cy="835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17">
            <a:extLst>
              <a:ext uri="{FF2B5EF4-FFF2-40B4-BE49-F238E27FC236}">
                <a16:creationId xmlns:a16="http://schemas.microsoft.com/office/drawing/2014/main" id="{B8F2694B-8487-47C6-BF66-98602F11DF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87490" y="1074237"/>
            <a:ext cx="1532796" cy="1140051"/>
          </a:xfrm>
          <a:prstGeom prst="rect">
            <a:avLst/>
          </a:prstGeom>
        </p:spPr>
      </p:pic>
      <p:pic>
        <p:nvPicPr>
          <p:cNvPr id="20" name="Picture 19">
            <a:extLst>
              <a:ext uri="{FF2B5EF4-FFF2-40B4-BE49-F238E27FC236}">
                <a16:creationId xmlns:a16="http://schemas.microsoft.com/office/drawing/2014/main" id="{277BC79D-F73F-4C42-AB3A-9C8AE0720E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5341" y="3341149"/>
            <a:ext cx="1234945" cy="1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2">
            <a:extLst>
              <a:ext uri="{FF2B5EF4-FFF2-40B4-BE49-F238E27FC236}">
                <a16:creationId xmlns:a16="http://schemas.microsoft.com/office/drawing/2014/main" id="{C12C4B61-6B59-4DFE-9FCC-CD114EF24B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40311" y="3635387"/>
            <a:ext cx="986398" cy="10961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Image 5">
            <a:extLst>
              <a:ext uri="{FF2B5EF4-FFF2-40B4-BE49-F238E27FC236}">
                <a16:creationId xmlns:a16="http://schemas.microsoft.com/office/drawing/2014/main" id="{F444ECC2-8247-42C4-84A9-DFC7CB7DB37F}"/>
              </a:ext>
            </a:extLst>
          </p:cNvPr>
          <p:cNvPicPr/>
          <p:nvPr/>
        </p:nvPicPr>
        <p:blipFill>
          <a:blip r:embed="rId9"/>
          <a:stretch>
            <a:fillRect/>
          </a:stretch>
        </p:blipFill>
        <p:spPr>
          <a:xfrm>
            <a:off x="4650971" y="3273869"/>
            <a:ext cx="1286473" cy="1391267"/>
          </a:xfrm>
          <a:prstGeom prst="rect">
            <a:avLst/>
          </a:prstGeom>
        </p:spPr>
      </p:pic>
      <p:pic>
        <p:nvPicPr>
          <p:cNvPr id="24" name="Picture 2">
            <a:extLst>
              <a:ext uri="{FF2B5EF4-FFF2-40B4-BE49-F238E27FC236}">
                <a16:creationId xmlns:a16="http://schemas.microsoft.com/office/drawing/2014/main" id="{BA68FD9C-93C4-4055-9978-D801E91D79F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631667" y="3119477"/>
            <a:ext cx="1445957" cy="1560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TextBox 24">
            <a:extLst>
              <a:ext uri="{FF2B5EF4-FFF2-40B4-BE49-F238E27FC236}">
                <a16:creationId xmlns:a16="http://schemas.microsoft.com/office/drawing/2014/main" id="{25DE1387-0676-4BA9-A9D8-2B4DC9D8896C}"/>
              </a:ext>
            </a:extLst>
          </p:cNvPr>
          <p:cNvSpPr txBox="1"/>
          <p:nvPr/>
        </p:nvSpPr>
        <p:spPr>
          <a:xfrm>
            <a:off x="127732" y="2328062"/>
            <a:ext cx="2554514"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Hi-Res Camera</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a:t>
            </a:r>
          </a:p>
        </p:txBody>
      </p:sp>
      <p:sp>
        <p:nvSpPr>
          <p:cNvPr id="26" name="TextBox 25">
            <a:extLst>
              <a:ext uri="{FF2B5EF4-FFF2-40B4-BE49-F238E27FC236}">
                <a16:creationId xmlns:a16="http://schemas.microsoft.com/office/drawing/2014/main" id="{B1FDEF9C-13C3-4B73-9835-138B42571F21}"/>
              </a:ext>
            </a:extLst>
          </p:cNvPr>
          <p:cNvSpPr txBox="1"/>
          <p:nvPr/>
        </p:nvSpPr>
        <p:spPr>
          <a:xfrm>
            <a:off x="4162892" y="2362215"/>
            <a:ext cx="2419418"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ToF Camera</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a:t>
            </a:r>
          </a:p>
        </p:txBody>
      </p:sp>
      <p:sp>
        <p:nvSpPr>
          <p:cNvPr id="27" name="TextBox 26">
            <a:extLst>
              <a:ext uri="{FF2B5EF4-FFF2-40B4-BE49-F238E27FC236}">
                <a16:creationId xmlns:a16="http://schemas.microsoft.com/office/drawing/2014/main" id="{708FB96A-AE61-4EF1-AE60-CD6D10B8C0CB}"/>
              </a:ext>
            </a:extLst>
          </p:cNvPr>
          <p:cNvSpPr txBox="1"/>
          <p:nvPr/>
        </p:nvSpPr>
        <p:spPr>
          <a:xfrm>
            <a:off x="2360025" y="2355737"/>
            <a:ext cx="1987726"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TIR Camera</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a:t>
            </a:r>
          </a:p>
        </p:txBody>
      </p:sp>
      <p:sp>
        <p:nvSpPr>
          <p:cNvPr id="28" name="TextBox 27">
            <a:extLst>
              <a:ext uri="{FF2B5EF4-FFF2-40B4-BE49-F238E27FC236}">
                <a16:creationId xmlns:a16="http://schemas.microsoft.com/office/drawing/2014/main" id="{BC2F99CB-A800-4B8E-AE62-5D7B23D08DCC}"/>
              </a:ext>
            </a:extLst>
          </p:cNvPr>
          <p:cNvSpPr txBox="1"/>
          <p:nvPr/>
        </p:nvSpPr>
        <p:spPr>
          <a:xfrm>
            <a:off x="8198844" y="4919010"/>
            <a:ext cx="1987726"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Star Tracker</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SpW</a:t>
            </a:r>
          </a:p>
        </p:txBody>
      </p:sp>
      <p:sp>
        <p:nvSpPr>
          <p:cNvPr id="29" name="TextBox 28">
            <a:extLst>
              <a:ext uri="{FF2B5EF4-FFF2-40B4-BE49-F238E27FC236}">
                <a16:creationId xmlns:a16="http://schemas.microsoft.com/office/drawing/2014/main" id="{26969ADF-3637-4383-A499-D521477F7D3C}"/>
              </a:ext>
            </a:extLst>
          </p:cNvPr>
          <p:cNvSpPr txBox="1"/>
          <p:nvPr/>
        </p:nvSpPr>
        <p:spPr>
          <a:xfrm>
            <a:off x="127732" y="4955161"/>
            <a:ext cx="2347770"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Stereo Camera </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a:t>
            </a:r>
          </a:p>
        </p:txBody>
      </p:sp>
      <p:sp>
        <p:nvSpPr>
          <p:cNvPr id="30" name="TextBox 29">
            <a:extLst>
              <a:ext uri="{FF2B5EF4-FFF2-40B4-BE49-F238E27FC236}">
                <a16:creationId xmlns:a16="http://schemas.microsoft.com/office/drawing/2014/main" id="{61C7EB6F-9AF1-4526-B41A-FB50BCA564A9}"/>
              </a:ext>
            </a:extLst>
          </p:cNvPr>
          <p:cNvSpPr txBox="1"/>
          <p:nvPr/>
        </p:nvSpPr>
        <p:spPr>
          <a:xfrm>
            <a:off x="2376486" y="4953596"/>
            <a:ext cx="1982628"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Radar </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SpW</a:t>
            </a:r>
          </a:p>
        </p:txBody>
      </p:sp>
      <p:sp>
        <p:nvSpPr>
          <p:cNvPr id="31" name="TextBox 30">
            <a:extLst>
              <a:ext uri="{FF2B5EF4-FFF2-40B4-BE49-F238E27FC236}">
                <a16:creationId xmlns:a16="http://schemas.microsoft.com/office/drawing/2014/main" id="{E2679E41-36C6-446F-99FF-6D52789500C0}"/>
              </a:ext>
            </a:extLst>
          </p:cNvPr>
          <p:cNvSpPr txBox="1"/>
          <p:nvPr/>
        </p:nvSpPr>
        <p:spPr>
          <a:xfrm>
            <a:off x="4220830" y="4953594"/>
            <a:ext cx="2232686"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LIDAR </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 &amp; RS232</a:t>
            </a:r>
          </a:p>
        </p:txBody>
      </p:sp>
      <p:sp>
        <p:nvSpPr>
          <p:cNvPr id="32" name="TextBox 31">
            <a:extLst>
              <a:ext uri="{FF2B5EF4-FFF2-40B4-BE49-F238E27FC236}">
                <a16:creationId xmlns:a16="http://schemas.microsoft.com/office/drawing/2014/main" id="{2493D525-F7A3-424A-BAEC-59F4A558A00D}"/>
              </a:ext>
            </a:extLst>
          </p:cNvPr>
          <p:cNvSpPr txBox="1"/>
          <p:nvPr/>
        </p:nvSpPr>
        <p:spPr>
          <a:xfrm>
            <a:off x="6453516" y="4953595"/>
            <a:ext cx="1922468"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IMU</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RS485</a:t>
            </a:r>
          </a:p>
        </p:txBody>
      </p:sp>
      <p:pic>
        <p:nvPicPr>
          <p:cNvPr id="33" name="Picture 32">
            <a:extLst>
              <a:ext uri="{FF2B5EF4-FFF2-40B4-BE49-F238E27FC236}">
                <a16:creationId xmlns:a16="http://schemas.microsoft.com/office/drawing/2014/main" id="{590FB7B4-7DB6-40B8-8747-D679DB92A98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791223" y="804362"/>
            <a:ext cx="1888538" cy="1416404"/>
          </a:xfrm>
          <a:prstGeom prst="rect">
            <a:avLst/>
          </a:prstGeom>
        </p:spPr>
      </p:pic>
      <p:sp>
        <p:nvSpPr>
          <p:cNvPr id="34" name="TextBox 33">
            <a:extLst>
              <a:ext uri="{FF2B5EF4-FFF2-40B4-BE49-F238E27FC236}">
                <a16:creationId xmlns:a16="http://schemas.microsoft.com/office/drawing/2014/main" id="{F2FD45D3-925F-414E-9619-C37569BCB874}"/>
              </a:ext>
            </a:extLst>
          </p:cNvPr>
          <p:cNvSpPr txBox="1"/>
          <p:nvPr/>
        </p:nvSpPr>
        <p:spPr>
          <a:xfrm>
            <a:off x="9791223" y="2362215"/>
            <a:ext cx="1911452"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Pattern Projector</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Trigger </a:t>
            </a:r>
          </a:p>
        </p:txBody>
      </p:sp>
      <p:sp>
        <p:nvSpPr>
          <p:cNvPr id="35" name="TextBox 34">
            <a:extLst>
              <a:ext uri="{FF2B5EF4-FFF2-40B4-BE49-F238E27FC236}">
                <a16:creationId xmlns:a16="http://schemas.microsoft.com/office/drawing/2014/main" id="{D726D424-3989-495F-9341-B94C021EDF3E}"/>
              </a:ext>
            </a:extLst>
          </p:cNvPr>
          <p:cNvSpPr txBox="1"/>
          <p:nvPr/>
        </p:nvSpPr>
        <p:spPr>
          <a:xfrm>
            <a:off x="7948344" y="2369287"/>
            <a:ext cx="2230639"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WA Illumination</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Trigger &amp; RS232</a:t>
            </a:r>
          </a:p>
        </p:txBody>
      </p:sp>
      <p:pic>
        <p:nvPicPr>
          <p:cNvPr id="36" name="Obraz 5">
            <a:extLst>
              <a:ext uri="{FF2B5EF4-FFF2-40B4-BE49-F238E27FC236}">
                <a16:creationId xmlns:a16="http://schemas.microsoft.com/office/drawing/2014/main" id="{4FB64886-2D59-45CC-BEFD-5F34C0C155C3}"/>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0225529" y="3341149"/>
            <a:ext cx="1787648" cy="1338439"/>
          </a:xfrm>
          <a:prstGeom prst="rect">
            <a:avLst/>
          </a:prstGeom>
        </p:spPr>
      </p:pic>
      <p:pic>
        <p:nvPicPr>
          <p:cNvPr id="37" name="Picture 36">
            <a:extLst>
              <a:ext uri="{FF2B5EF4-FFF2-40B4-BE49-F238E27FC236}">
                <a16:creationId xmlns:a16="http://schemas.microsoft.com/office/drawing/2014/main" id="{0C4CA000-F110-491D-8C32-77D5A5359591}"/>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0059"/>
          <a:stretch/>
        </p:blipFill>
        <p:spPr>
          <a:xfrm>
            <a:off x="8387917" y="1221830"/>
            <a:ext cx="1403306" cy="927154"/>
          </a:xfrm>
          <a:prstGeom prst="rect">
            <a:avLst/>
          </a:prstGeom>
        </p:spPr>
      </p:pic>
      <p:sp>
        <p:nvSpPr>
          <p:cNvPr id="38" name="TextBox 37">
            <a:extLst>
              <a:ext uri="{FF2B5EF4-FFF2-40B4-BE49-F238E27FC236}">
                <a16:creationId xmlns:a16="http://schemas.microsoft.com/office/drawing/2014/main" id="{55DCCAF3-22AC-4679-BF61-0D9C08CEE84E}"/>
              </a:ext>
            </a:extLst>
          </p:cNvPr>
          <p:cNvSpPr txBox="1"/>
          <p:nvPr/>
        </p:nvSpPr>
        <p:spPr>
          <a:xfrm>
            <a:off x="10150560" y="4955161"/>
            <a:ext cx="1862617"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Tactile &amp; Torque</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LVDS</a:t>
            </a:r>
          </a:p>
        </p:txBody>
      </p:sp>
      <p:pic>
        <p:nvPicPr>
          <p:cNvPr id="39" name="Picture 3">
            <a:extLst>
              <a:ext uri="{FF2B5EF4-FFF2-40B4-BE49-F238E27FC236}">
                <a16:creationId xmlns:a16="http://schemas.microsoft.com/office/drawing/2014/main" id="{4E26237F-2E0B-416C-914B-179B33C9843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89913" y="1002195"/>
            <a:ext cx="1813746" cy="1353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a:extLst>
              <a:ext uri="{FF2B5EF4-FFF2-40B4-BE49-F238E27FC236}">
                <a16:creationId xmlns:a16="http://schemas.microsoft.com/office/drawing/2014/main" id="{EA0D8873-7FAB-4823-A49E-FE9F1EBC1C60}"/>
              </a:ext>
            </a:extLst>
          </p:cNvPr>
          <p:cNvSpPr txBox="1"/>
          <p:nvPr/>
        </p:nvSpPr>
        <p:spPr>
          <a:xfrm>
            <a:off x="5919528" y="2365751"/>
            <a:ext cx="2666551" cy="646331"/>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COTS Hi-Res Camera</a:t>
            </a:r>
          </a:p>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GBit</a:t>
            </a:r>
          </a:p>
        </p:txBody>
      </p:sp>
    </p:spTree>
    <p:extLst>
      <p:ext uri="{BB962C8B-B14F-4D97-AF65-F5344CB8AC3E}">
        <p14:creationId xmlns:p14="http://schemas.microsoft.com/office/powerpoint/2010/main" val="374042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4" grpId="0"/>
      <p:bldP spid="35" grpId="0"/>
      <p:bldP spid="38"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3B5B47B-67FB-4E94-B7F8-19DB5F8F954A}"/>
              </a:ext>
            </a:extLst>
          </p:cNvPr>
          <p:cNvSpPr>
            <a:spLocks noGrp="1"/>
          </p:cNvSpPr>
          <p:nvPr>
            <p:ph type="title"/>
          </p:nvPr>
        </p:nvSpPr>
        <p:spPr>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Demonstrator with orbital use-case</a:t>
            </a:r>
          </a:p>
        </p:txBody>
      </p:sp>
      <p:sp>
        <p:nvSpPr>
          <p:cNvPr id="2" name="Slide Number Placeholder 1">
            <a:extLst>
              <a:ext uri="{FF2B5EF4-FFF2-40B4-BE49-F238E27FC236}">
                <a16:creationId xmlns:a16="http://schemas.microsoft.com/office/drawing/2014/main" id="{E78E1881-1705-445C-921E-A55ADA1D89C6}"/>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48</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3" name="Image 14">
            <a:extLst>
              <a:ext uri="{FF2B5EF4-FFF2-40B4-BE49-F238E27FC236}">
                <a16:creationId xmlns:a16="http://schemas.microsoft.com/office/drawing/2014/main" id="{79CE3B0A-6172-4FE3-828F-09DB7A17607E}"/>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767899" y="1972627"/>
            <a:ext cx="7446051" cy="3958273"/>
          </a:xfrm>
          <a:prstGeom prst="rect">
            <a:avLst/>
          </a:prstGeom>
          <a:noFill/>
          <a:ln w="28575" cmpd="sng">
            <a:solidFill>
              <a:srgbClr val="000000"/>
            </a:solidFill>
            <a:miter lim="800000"/>
            <a:headEnd/>
            <a:tailEnd/>
          </a:ln>
          <a:effectLst/>
        </p:spPr>
      </p:pic>
      <p:pic>
        <p:nvPicPr>
          <p:cNvPr id="4" name="Image 4">
            <a:extLst>
              <a:ext uri="{FF2B5EF4-FFF2-40B4-BE49-F238E27FC236}">
                <a16:creationId xmlns:a16="http://schemas.microsoft.com/office/drawing/2014/main" id="{A7CEE452-EA8B-44FD-8531-A0CB2E465ED9}"/>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9190103" y="2916043"/>
            <a:ext cx="2348298" cy="22450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Flèche vers le bas 5">
            <a:extLst>
              <a:ext uri="{FF2B5EF4-FFF2-40B4-BE49-F238E27FC236}">
                <a16:creationId xmlns:a16="http://schemas.microsoft.com/office/drawing/2014/main" id="{85DC3688-1D26-4696-9606-A2959000CD9C}"/>
              </a:ext>
            </a:extLst>
          </p:cNvPr>
          <p:cNvSpPr/>
          <p:nvPr/>
        </p:nvSpPr>
        <p:spPr>
          <a:xfrm rot="16200000">
            <a:off x="8510619" y="3875038"/>
            <a:ext cx="292100" cy="508000"/>
          </a:xfrm>
          <a:prstGeom prst="downArrow">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6971D761-0146-4AD6-BFC8-E8072927D8F3}"/>
              </a:ext>
            </a:extLst>
          </p:cNvPr>
          <p:cNvSpPr txBox="1"/>
          <p:nvPr/>
        </p:nvSpPr>
        <p:spPr>
          <a:xfrm>
            <a:off x="9535531" y="2189746"/>
            <a:ext cx="1657441" cy="369204"/>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TAS-F in Cannes</a:t>
            </a:r>
          </a:p>
        </p:txBody>
      </p:sp>
    </p:spTree>
    <p:extLst>
      <p:ext uri="{BB962C8B-B14F-4D97-AF65-F5344CB8AC3E}">
        <p14:creationId xmlns:p14="http://schemas.microsoft.com/office/powerpoint/2010/main" val="379594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normAutofit/>
          </a:bodyPr>
          <a:lstStyle/>
          <a:p>
            <a:r>
              <a:rPr lang="en-GB" dirty="0"/>
              <a:t>Demonstrator for planetary use-case</a:t>
            </a:r>
          </a:p>
        </p:txBody>
      </p:sp>
      <p:pic>
        <p:nvPicPr>
          <p:cNvPr id="11" name="Picture Placeholder 9"/>
          <p:cNvPicPr>
            <a:picLocks noChangeAspect="1"/>
          </p:cNvPicPr>
          <p:nvPr/>
        </p:nvPicPr>
        <p:blipFill>
          <a:blip r:embed="rId4">
            <a:extLst>
              <a:ext uri="{28A0092B-C50C-407E-A947-70E740481C1C}">
                <a14:useLocalDpi xmlns:a14="http://schemas.microsoft.com/office/drawing/2010/main" val="0"/>
              </a:ext>
            </a:extLst>
          </a:blip>
          <a:srcRect l="14313" r="14313"/>
          <a:stretch>
            <a:fillRect/>
          </a:stretch>
        </p:blipFill>
        <p:spPr>
          <a:xfrm>
            <a:off x="1846630" y="1881392"/>
            <a:ext cx="3754070" cy="4221392"/>
          </a:xfrm>
          <a:prstGeom prst="rect">
            <a:avLst/>
          </a:prstGeom>
          <a:ln>
            <a:solidFill>
              <a:schemeClr val="bg1"/>
            </a:solidFill>
          </a:ln>
        </p:spPr>
      </p:pic>
      <p:pic>
        <p:nvPicPr>
          <p:cNvPr id="13" name="Picture 12" descr="D:\Users\andrea.biggio\Documents\Thales Alenia Space\Proposals\ASI\Robotics Tele-Operations Nespoli-Parmitano\ROXY Rover.jpg"/>
          <p:cNvPicPr/>
          <p:nvPr/>
        </p:nvPicPr>
        <p:blipFill rotWithShape="1">
          <a:blip r:embed="rId5" cstate="email">
            <a:extLst>
              <a:ext uri="{28A0092B-C50C-407E-A947-70E740481C1C}">
                <a14:useLocalDpi xmlns:a14="http://schemas.microsoft.com/office/drawing/2010/main"/>
              </a:ext>
            </a:extLst>
          </a:blip>
          <a:srcRect l="29331" r="34321"/>
          <a:stretch/>
        </p:blipFill>
        <p:spPr bwMode="auto">
          <a:xfrm>
            <a:off x="7499195" y="1949643"/>
            <a:ext cx="2614141" cy="4153141"/>
          </a:xfrm>
          <a:prstGeom prst="rect">
            <a:avLst/>
          </a:prstGeom>
          <a:noFill/>
          <a:ln>
            <a:solidFill>
              <a:schemeClr val="bg1"/>
            </a:solidFill>
          </a:ln>
        </p:spPr>
      </p:pic>
      <p:sp>
        <p:nvSpPr>
          <p:cNvPr id="15" name="Rounded Rectangle 14"/>
          <p:cNvSpPr/>
          <p:nvPr/>
        </p:nvSpPr>
        <p:spPr>
          <a:xfrm>
            <a:off x="8655986" y="4227512"/>
            <a:ext cx="696006" cy="841736"/>
          </a:xfrm>
          <a:prstGeom prst="roundRect">
            <a:avLst/>
          </a:prstGeom>
          <a:solidFill>
            <a:schemeClr val="accent2">
              <a:alpha val="56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a:ea typeface="+mn-ea"/>
                <a:cs typeface="+mn-cs"/>
              </a:rPr>
              <a:t>ICU</a:t>
            </a:r>
          </a:p>
        </p:txBody>
      </p:sp>
      <p:sp>
        <p:nvSpPr>
          <p:cNvPr id="14" name="Rounded Rectangle 13"/>
          <p:cNvSpPr/>
          <p:nvPr/>
        </p:nvSpPr>
        <p:spPr>
          <a:xfrm>
            <a:off x="8295664" y="4422777"/>
            <a:ext cx="536329" cy="650284"/>
          </a:xfrm>
          <a:prstGeom prst="roundRect">
            <a:avLst/>
          </a:prstGeom>
          <a:solidFill>
            <a:schemeClr val="accent1">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white"/>
                </a:solidFill>
                <a:effectLst/>
                <a:uLnTx/>
                <a:uFillTx/>
                <a:latin typeface="Calibri"/>
                <a:ea typeface="+mn-ea"/>
                <a:cs typeface="+mn-cs"/>
              </a:rPr>
              <a:t>Assy</a:t>
            </a:r>
          </a:p>
        </p:txBody>
      </p:sp>
      <p:sp>
        <p:nvSpPr>
          <p:cNvPr id="16" name="Flèche vers le bas 5">
            <a:extLst>
              <a:ext uri="{FF2B5EF4-FFF2-40B4-BE49-F238E27FC236}">
                <a16:creationId xmlns:a16="http://schemas.microsoft.com/office/drawing/2014/main" id="{85DC3688-1D26-4696-9606-A2959000CD9C}"/>
              </a:ext>
            </a:extLst>
          </p:cNvPr>
          <p:cNvSpPr/>
          <p:nvPr/>
        </p:nvSpPr>
        <p:spPr>
          <a:xfrm rot="16200000">
            <a:off x="6370269" y="3139798"/>
            <a:ext cx="359357" cy="1345223"/>
          </a:xfrm>
          <a:prstGeom prst="downArrow">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endParaRPr kumimoji="0" lang="en-GB" sz="1799" b="0" i="0" u="none" strike="noStrike" kern="1200" cap="none" spc="0" normalizeH="0" baseline="0" noProof="0" dirty="0">
              <a:ln>
                <a:noFill/>
              </a:ln>
              <a:solidFill>
                <a:prstClr val="white"/>
              </a:solidFill>
              <a:effectLst/>
              <a:uLnTx/>
              <a:uFillTx/>
              <a:latin typeface="Calibri"/>
              <a:ea typeface="+mn-ea"/>
              <a:cs typeface="+mn-cs"/>
            </a:endParaRPr>
          </a:p>
        </p:txBody>
      </p:sp>
      <p:sp>
        <p:nvSpPr>
          <p:cNvPr id="3" name="TextBox 2">
            <a:extLst>
              <a:ext uri="{FF2B5EF4-FFF2-40B4-BE49-F238E27FC236}">
                <a16:creationId xmlns:a16="http://schemas.microsoft.com/office/drawing/2014/main" id="{EC189E66-33BA-4854-80A7-0085021A23E7}"/>
              </a:ext>
            </a:extLst>
          </p:cNvPr>
          <p:cNvSpPr txBox="1"/>
          <p:nvPr/>
        </p:nvSpPr>
        <p:spPr>
          <a:xfrm>
            <a:off x="10498016" y="3572646"/>
            <a:ext cx="1125415" cy="646074"/>
          </a:xfrm>
          <a:prstGeom prst="rect">
            <a:avLst/>
          </a:prstGeom>
          <a:noFill/>
        </p:spPr>
        <p:txBody>
          <a:bodyPr wrap="square" rtlCol="0">
            <a:spAutoFit/>
          </a:bodyP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white"/>
                </a:solidFill>
                <a:effectLst/>
                <a:uLnTx/>
                <a:uFillTx/>
                <a:latin typeface="Calibri"/>
                <a:ea typeface="+mn-ea"/>
                <a:cs typeface="+mn-cs"/>
              </a:rPr>
              <a:t>TAS-I in Torino</a:t>
            </a:r>
          </a:p>
        </p:txBody>
      </p:sp>
    </p:spTree>
    <p:extLst>
      <p:ext uri="{BB962C8B-B14F-4D97-AF65-F5344CB8AC3E}">
        <p14:creationId xmlns:p14="http://schemas.microsoft.com/office/powerpoint/2010/main" val="12452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4" grpId="0" animBg="1"/>
      <p:bldP spid="16"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2"/>
          </p:nvPr>
        </p:nvSpPr>
        <p:spPr/>
        <p:txBody>
          <a:bodyPr/>
          <a:lstStyle/>
          <a:p>
            <a:r>
              <a:rPr lang="en-GB" dirty="0"/>
              <a:t>8 researchers</a:t>
            </a:r>
          </a:p>
          <a:p>
            <a:r>
              <a:rPr lang="en-GB" dirty="0"/>
              <a:t>Development, integration, testing</a:t>
            </a:r>
          </a:p>
          <a:p>
            <a:r>
              <a:rPr lang="en-GB" dirty="0"/>
              <a:t>Safety assessment and validation</a:t>
            </a:r>
          </a:p>
          <a:p>
            <a:r>
              <a:rPr lang="en-GB" dirty="0"/>
              <a:t>Industrial automation</a:t>
            </a:r>
          </a:p>
          <a:p>
            <a:r>
              <a:rPr lang="en-GB" dirty="0"/>
              <a:t>Real-time systems</a:t>
            </a:r>
          </a:p>
          <a:p>
            <a:r>
              <a:rPr lang="en-GB" b="1" dirty="0">
                <a:solidFill>
                  <a:schemeClr val="accent5"/>
                </a:solidFill>
              </a:rPr>
              <a:t>We are hiring research scientist!</a:t>
            </a:r>
          </a:p>
          <a:p>
            <a:endParaRPr lang="en-GB" dirty="0"/>
          </a:p>
          <a:p>
            <a:pPr lvl="1"/>
            <a:endParaRPr lang="en-GB" dirty="0"/>
          </a:p>
          <a:p>
            <a:endParaRPr lang="en-GB" dirty="0"/>
          </a:p>
        </p:txBody>
      </p:sp>
      <p:sp>
        <p:nvSpPr>
          <p:cNvPr id="3" name="Title 2"/>
          <p:cNvSpPr>
            <a:spLocks noGrp="1"/>
          </p:cNvSpPr>
          <p:nvPr>
            <p:ph type="title"/>
          </p:nvPr>
        </p:nvSpPr>
        <p:spPr>
          <a:xfrm>
            <a:off x="965264" y="1172361"/>
            <a:ext cx="4654853" cy="815340"/>
          </a:xfrm>
          <a:blipFill dpi="0" rotWithShape="1">
            <a:blip r:embed="rId3"/>
            <a:srcRect/>
            <a:tile tx="0" ty="0" sx="100000" sy="100000" flip="xy" algn="bl"/>
          </a:blipFill>
        </p:spPr>
        <p:txBody>
          <a:bodyPr/>
          <a:lstStyle/>
          <a:p>
            <a:r>
              <a:rPr lang="en-GB" dirty="0"/>
              <a:t>Research group</a:t>
            </a:r>
          </a:p>
        </p:txBody>
      </p:sp>
      <p:sp>
        <p:nvSpPr>
          <p:cNvPr id="4" name="Slide Number Placeholder 3"/>
          <p:cNvSpPr>
            <a:spLocks noGrp="1"/>
          </p:cNvSpPr>
          <p:nvPr>
            <p:ph type="sldNum" sz="quarter" idx="18"/>
          </p:nvPr>
        </p:nvSpPr>
        <p:spPr/>
        <p:txBody>
          <a:bodyPr/>
          <a:lstStyle/>
          <a:p>
            <a:fld id="{5751DFAA-887F-4071-8EAD-E8CA316FCF06}" type="slidenum">
              <a:rPr lang="en-GB" smtClean="0"/>
              <a:pPr/>
              <a:t>5</a:t>
            </a:fld>
            <a:endParaRPr lang="en-GB" dirty="0"/>
          </a:p>
        </p:txBody>
      </p:sp>
      <p:sp>
        <p:nvSpPr>
          <p:cNvPr id="5" name="SmartArt Placeholder 4"/>
          <p:cNvSpPr>
            <a:spLocks noGrp="1"/>
          </p:cNvSpPr>
          <p:nvPr>
            <p:ph type="dgm" sz="quarter" idx="19"/>
          </p:nvPr>
        </p:nvSpPr>
        <p:spPr/>
      </p:sp>
      <p:pic>
        <p:nvPicPr>
          <p:cNvPr id="10" name="Picture Placeholder 6"/>
          <p:cNvPicPr>
            <a:picLocks noGrp="1" noChangeAspect="1"/>
          </p:cNvPicPr>
          <p:nvPr>
            <p:ph type="pic" sz="quarter" idx="13"/>
          </p:nvPr>
        </p:nvPicPr>
        <p:blipFill>
          <a:blip r:embed="rId4" cstate="print">
            <a:extLst>
              <a:ext uri="{28A0092B-C50C-407E-A947-70E740481C1C}">
                <a14:useLocalDpi xmlns:a14="http://schemas.microsoft.com/office/drawing/2010/main" val="0"/>
              </a:ext>
            </a:extLst>
          </a:blip>
          <a:srcRect l="9446" r="9446"/>
          <a:stretch>
            <a:fillRect/>
          </a:stretch>
        </p:blipFill>
        <p:spPr>
          <a:xfrm>
            <a:off x="5839025" y="1292466"/>
            <a:ext cx="1545857" cy="1738292"/>
          </a:xfr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95929" y="1292466"/>
            <a:ext cx="1901986" cy="1734508"/>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9025" y="3367450"/>
            <a:ext cx="1735608" cy="1582615"/>
          </a:xfrm>
          <a:prstGeom prst="rect">
            <a:avLst/>
          </a:prstGeom>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10229" y="3367450"/>
            <a:ext cx="1721339" cy="1569775"/>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67164" y="3367450"/>
            <a:ext cx="1721339" cy="1569775"/>
          </a:xfrm>
          <a:prstGeom prst="rect">
            <a:avLst/>
          </a:prstGeom>
        </p:spPr>
      </p:pic>
      <p:sp>
        <p:nvSpPr>
          <p:cNvPr id="15" name="TextBox 14"/>
          <p:cNvSpPr txBox="1"/>
          <p:nvPr/>
        </p:nvSpPr>
        <p:spPr>
          <a:xfrm>
            <a:off x="10364404" y="1866755"/>
            <a:ext cx="926857" cy="646331"/>
          </a:xfrm>
          <a:prstGeom prst="rect">
            <a:avLst/>
          </a:prstGeom>
          <a:noFill/>
        </p:spPr>
        <p:txBody>
          <a:bodyPr wrap="none" rtlCol="0">
            <a:spAutoFit/>
          </a:bodyPr>
          <a:lstStyle/>
          <a:p>
            <a:r>
              <a:rPr lang="en-GB" sz="3600" dirty="0"/>
              <a:t>(+3)</a:t>
            </a:r>
          </a:p>
        </p:txBody>
      </p:sp>
    </p:spTree>
    <p:extLst>
      <p:ext uri="{BB962C8B-B14F-4D97-AF65-F5344CB8AC3E}">
        <p14:creationId xmlns:p14="http://schemas.microsoft.com/office/powerpoint/2010/main" val="11341145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a:extLst>
              <a:ext uri="{FF2B5EF4-FFF2-40B4-BE49-F238E27FC236}">
                <a16:creationId xmlns:a16="http://schemas.microsoft.com/office/drawing/2014/main" id="{F3CF4C25-5C6A-40B1-A04D-9053DE72C49E}"/>
              </a:ext>
            </a:extLst>
          </p:cNvPr>
          <p:cNvSpPr>
            <a:spLocks noGrp="1"/>
          </p:cNvSpPr>
          <p:nvPr>
            <p:ph sz="half" idx="2"/>
          </p:nvPr>
        </p:nvSpPr>
        <p:spPr/>
        <p:txBody>
          <a:bodyPr/>
          <a:lstStyle/>
          <a:p>
            <a:r>
              <a:rPr lang="en-GB" dirty="0"/>
              <a:t>Integration of sensors with ICU and testing of functionality and real-time properties</a:t>
            </a:r>
          </a:p>
          <a:p>
            <a:r>
              <a:rPr lang="en-GB" dirty="0"/>
              <a:t>Recording of coherent data from all sensors moving on trolley</a:t>
            </a:r>
          </a:p>
          <a:p>
            <a:r>
              <a:rPr lang="en-GB" dirty="0"/>
              <a:t>Sent for mechanical integration at PIAP this week (June 2018)</a:t>
            </a:r>
          </a:p>
        </p:txBody>
      </p:sp>
      <p:sp>
        <p:nvSpPr>
          <p:cNvPr id="5" name="Title 4">
            <a:extLst>
              <a:ext uri="{FF2B5EF4-FFF2-40B4-BE49-F238E27FC236}">
                <a16:creationId xmlns:a16="http://schemas.microsoft.com/office/drawing/2014/main" id="{B7610523-4AD6-4DAE-9922-A070C556B038}"/>
              </a:ext>
            </a:extLst>
          </p:cNvPr>
          <p:cNvSpPr>
            <a:spLocks noGrp="1"/>
          </p:cNvSpPr>
          <p:nvPr>
            <p:ph type="title"/>
          </p:nvPr>
        </p:nvSpPr>
        <p:spPr>
          <a:xfrm>
            <a:off x="965264" y="1172362"/>
            <a:ext cx="4654853" cy="815340"/>
          </a:xfrm>
        </p:spPr>
        <p:txBody>
          <a:bodyPr/>
          <a:lstStyle/>
          <a:p>
            <a:r>
              <a:rPr lang="en-GB" dirty="0"/>
              <a:t>Lab-bench at SINTEF</a:t>
            </a:r>
          </a:p>
        </p:txBody>
      </p:sp>
      <p:sp>
        <p:nvSpPr>
          <p:cNvPr id="4" name="Slide Number Placeholder 3">
            <a:extLst>
              <a:ext uri="{FF2B5EF4-FFF2-40B4-BE49-F238E27FC236}">
                <a16:creationId xmlns:a16="http://schemas.microsoft.com/office/drawing/2014/main" id="{2D664F5B-032A-464C-9A14-32D4518AE07D}"/>
              </a:ext>
            </a:extLst>
          </p:cNvPr>
          <p:cNvSpPr>
            <a:spLocks noGrp="1"/>
          </p:cNvSpPr>
          <p:nvPr>
            <p:ph type="sldNum" sz="quarter" idx="18"/>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50</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pic>
        <p:nvPicPr>
          <p:cNvPr id="21" name="Picture Placeholder 20">
            <a:extLst>
              <a:ext uri="{FF2B5EF4-FFF2-40B4-BE49-F238E27FC236}">
                <a16:creationId xmlns:a16="http://schemas.microsoft.com/office/drawing/2014/main" id="{3B2E3B00-4207-4864-BE0E-AF82766DE9B9}"/>
              </a:ext>
            </a:extLst>
          </p:cNvPr>
          <p:cNvPicPr>
            <a:picLocks noGrp="1" noChangeAspect="1"/>
          </p:cNvPicPr>
          <p:nvPr>
            <p:ph type="pic" sz="quarter" idx="13"/>
          </p:nvPr>
        </p:nvPicPr>
        <p:blipFill rotWithShape="1">
          <a:blip r:embed="rId3" cstate="print">
            <a:extLst>
              <a:ext uri="{28A0092B-C50C-407E-A947-70E740481C1C}">
                <a14:useLocalDpi xmlns:a14="http://schemas.microsoft.com/office/drawing/2010/main" val="0"/>
              </a:ext>
            </a:extLst>
          </a:blip>
          <a:srcRect l="5766" t="65" r="30972" b="-65"/>
          <a:stretch/>
        </p:blipFill>
        <p:spPr>
          <a:xfrm rot="5400000">
            <a:off x="5711825" y="377825"/>
            <a:ext cx="6859588" cy="6099175"/>
          </a:xfrm>
        </p:spPr>
      </p:pic>
      <p:sp>
        <p:nvSpPr>
          <p:cNvPr id="19" name="SmartArt Placeholder 18">
            <a:extLst>
              <a:ext uri="{FF2B5EF4-FFF2-40B4-BE49-F238E27FC236}">
                <a16:creationId xmlns:a16="http://schemas.microsoft.com/office/drawing/2014/main" id="{8327DDE4-6A76-4F3A-B1F2-3E732B149100}"/>
              </a:ext>
            </a:extLst>
          </p:cNvPr>
          <p:cNvSpPr>
            <a:spLocks noGrp="1"/>
          </p:cNvSpPr>
          <p:nvPr>
            <p:ph type="dgm" sz="quarter" idx="19"/>
          </p:nvPr>
        </p:nvSpPr>
        <p:spPr/>
      </p:sp>
    </p:spTree>
    <p:extLst>
      <p:ext uri="{BB962C8B-B14F-4D97-AF65-F5344CB8AC3E}">
        <p14:creationId xmlns:p14="http://schemas.microsoft.com/office/powerpoint/2010/main" val="258926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9A82E-8144-4228-BC82-08D433BEB0EF}"/>
              </a:ext>
            </a:extLst>
          </p:cNvPr>
          <p:cNvSpPr>
            <a:spLocks noGrp="1"/>
          </p:cNvSpPr>
          <p:nvPr>
            <p:ph type="title"/>
          </p:nvPr>
        </p:nvSpPr>
        <p:spPr>
          <a:xfrm>
            <a:off x="954182" y="884071"/>
            <a:ext cx="9001711" cy="934411"/>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Software architecture</a:t>
            </a:r>
          </a:p>
        </p:txBody>
      </p:sp>
      <p:sp>
        <p:nvSpPr>
          <p:cNvPr id="3" name="Slide Number Placeholder 2">
            <a:extLst>
              <a:ext uri="{FF2B5EF4-FFF2-40B4-BE49-F238E27FC236}">
                <a16:creationId xmlns:a16="http://schemas.microsoft.com/office/drawing/2014/main" id="{2EA4C928-62B3-4A53-B5C4-7FAF002A6878}"/>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51</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5" name="Picture 4">
            <a:extLst>
              <a:ext uri="{FF2B5EF4-FFF2-40B4-BE49-F238E27FC236}">
                <a16:creationId xmlns:a16="http://schemas.microsoft.com/office/drawing/2014/main" id="{2AFE67D3-DCF2-4677-8729-B18706BB45F7}"/>
              </a:ext>
            </a:extLst>
          </p:cNvPr>
          <p:cNvPicPr>
            <a:picLocks noChangeAspect="1"/>
          </p:cNvPicPr>
          <p:nvPr/>
        </p:nvPicPr>
        <p:blipFill rotWithShape="1">
          <a:blip r:embed="rId4"/>
          <a:srcRect t="8649"/>
          <a:stretch/>
        </p:blipFill>
        <p:spPr>
          <a:xfrm>
            <a:off x="1367650" y="2056086"/>
            <a:ext cx="8937115" cy="4012676"/>
          </a:xfrm>
          <a:prstGeom prst="rect">
            <a:avLst/>
          </a:prstGeom>
        </p:spPr>
      </p:pic>
      <p:sp>
        <p:nvSpPr>
          <p:cNvPr id="6" name="TextBox 5">
            <a:extLst>
              <a:ext uri="{FF2B5EF4-FFF2-40B4-BE49-F238E27FC236}">
                <a16:creationId xmlns:a16="http://schemas.microsoft.com/office/drawing/2014/main" id="{6E21AED6-71C5-493F-A666-FF2A78A4EC00}"/>
              </a:ext>
            </a:extLst>
          </p:cNvPr>
          <p:cNvSpPr txBox="1"/>
          <p:nvPr/>
        </p:nvSpPr>
        <p:spPr>
          <a:xfrm>
            <a:off x="1959428" y="1927404"/>
            <a:ext cx="2538837" cy="369332"/>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Device specific interfaces</a:t>
            </a:r>
          </a:p>
        </p:txBody>
      </p:sp>
      <p:sp>
        <p:nvSpPr>
          <p:cNvPr id="7" name="TextBox 6">
            <a:extLst>
              <a:ext uri="{FF2B5EF4-FFF2-40B4-BE49-F238E27FC236}">
                <a16:creationId xmlns:a16="http://schemas.microsoft.com/office/drawing/2014/main" id="{2CEBA814-964A-4584-AD9E-45A7E03C9B82}"/>
              </a:ext>
            </a:extLst>
          </p:cNvPr>
          <p:cNvSpPr txBox="1"/>
          <p:nvPr/>
        </p:nvSpPr>
        <p:spPr>
          <a:xfrm>
            <a:off x="5918718" y="1928082"/>
            <a:ext cx="3925434" cy="369332"/>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Standard sensor class interfaces (ASN.1)</a:t>
            </a:r>
          </a:p>
        </p:txBody>
      </p:sp>
      <p:sp>
        <p:nvSpPr>
          <p:cNvPr id="8" name="Rectangle 7">
            <a:extLst>
              <a:ext uri="{FF2B5EF4-FFF2-40B4-BE49-F238E27FC236}">
                <a16:creationId xmlns:a16="http://schemas.microsoft.com/office/drawing/2014/main" id="{C4255BC8-32E6-43F0-B889-6CE2BF810C11}"/>
              </a:ext>
            </a:extLst>
          </p:cNvPr>
          <p:cNvSpPr/>
          <p:nvPr/>
        </p:nvSpPr>
        <p:spPr>
          <a:xfrm>
            <a:off x="4637314" y="5462270"/>
            <a:ext cx="1026368" cy="921391"/>
          </a:xfrm>
          <a:prstGeom prst="rect">
            <a:avLst/>
          </a:prstGeom>
          <a:solidFill>
            <a:srgbClr val="92CDD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63" rtl="0" eaLnBrk="1" fontAlgn="auto" latinLnBrk="0" hangingPunct="1">
              <a:lnSpc>
                <a:spcPct val="100000"/>
              </a:lnSpc>
              <a:spcBef>
                <a:spcPts val="0"/>
              </a:spcBef>
              <a:spcAft>
                <a:spcPts val="0"/>
              </a:spcAft>
              <a:buClrTx/>
              <a:buSzTx/>
              <a:buFontTx/>
              <a:buNone/>
              <a:tabLst/>
              <a:defRPr/>
            </a:pPr>
            <a:r>
              <a:rPr kumimoji="0" lang="en-GB" sz="1799" b="0" i="0" u="none" strike="noStrike" kern="1200" cap="none" spc="0" normalizeH="0" baseline="0" noProof="0" dirty="0">
                <a:ln>
                  <a:noFill/>
                </a:ln>
                <a:solidFill>
                  <a:prstClr val="black"/>
                </a:solidFill>
                <a:effectLst/>
                <a:uLnTx/>
                <a:uFillTx/>
                <a:latin typeface="Calibri"/>
                <a:ea typeface="+mn-ea"/>
                <a:cs typeface="+mn-cs"/>
              </a:rPr>
              <a:t>Smart Sensor</a:t>
            </a:r>
          </a:p>
        </p:txBody>
      </p:sp>
      <p:cxnSp>
        <p:nvCxnSpPr>
          <p:cNvPr id="9" name="Straight Arrow Connector 8">
            <a:extLst>
              <a:ext uri="{FF2B5EF4-FFF2-40B4-BE49-F238E27FC236}">
                <a16:creationId xmlns:a16="http://schemas.microsoft.com/office/drawing/2014/main" id="{FC1E4950-89F6-422E-BE03-D82C664CFA26}"/>
              </a:ext>
            </a:extLst>
          </p:cNvPr>
          <p:cNvCxnSpPr>
            <a:cxnSpLocks/>
            <a:stCxn id="8" idx="3"/>
          </p:cNvCxnSpPr>
          <p:nvPr/>
        </p:nvCxnSpPr>
        <p:spPr>
          <a:xfrm flipV="1">
            <a:off x="5663682" y="4958676"/>
            <a:ext cx="2217753" cy="964290"/>
          </a:xfrm>
          <a:prstGeom prst="straightConnector1">
            <a:avLst/>
          </a:prstGeom>
          <a:ln w="34925">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70067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C9D270-9186-451B-BB0E-C0AFDBAC4422}"/>
              </a:ext>
            </a:extLst>
          </p:cNvPr>
          <p:cNvSpPr>
            <a:spLocks noGrp="1"/>
          </p:cNvSpPr>
          <p:nvPr>
            <p:ph type="title"/>
          </p:nvPr>
        </p:nvSpPr>
        <p:spPr/>
        <p:txBody>
          <a:bodyPr/>
          <a:lstStyle/>
          <a:p>
            <a:r>
              <a:rPr lang="en-GB" dirty="0"/>
              <a:t>Sensor interfaces</a:t>
            </a:r>
          </a:p>
        </p:txBody>
      </p:sp>
      <p:sp>
        <p:nvSpPr>
          <p:cNvPr id="5" name="Content Placeholder 4">
            <a:extLst>
              <a:ext uri="{FF2B5EF4-FFF2-40B4-BE49-F238E27FC236}">
                <a16:creationId xmlns:a16="http://schemas.microsoft.com/office/drawing/2014/main" id="{460CB48B-CF09-475D-B51C-EB169C273EE0}"/>
              </a:ext>
            </a:extLst>
          </p:cNvPr>
          <p:cNvSpPr>
            <a:spLocks noGrp="1"/>
          </p:cNvSpPr>
          <p:nvPr>
            <p:ph idx="1"/>
          </p:nvPr>
        </p:nvSpPr>
        <p:spPr>
          <a:xfrm>
            <a:off x="954182" y="2319687"/>
            <a:ext cx="9280064" cy="3801079"/>
          </a:xfrm>
        </p:spPr>
        <p:txBody>
          <a:bodyPr/>
          <a:lstStyle/>
          <a:p>
            <a:r>
              <a:rPr lang="en-GB" dirty="0"/>
              <a:t>Common ASN.1 commands and queries</a:t>
            </a:r>
          </a:p>
          <a:p>
            <a:pPr lvl="1"/>
            <a:r>
              <a:rPr lang="en-GB" dirty="0"/>
              <a:t>State changes inactive ↔ standby ↔ operational</a:t>
            </a:r>
          </a:p>
          <a:p>
            <a:pPr lvl="1"/>
            <a:r>
              <a:rPr lang="en-GB" dirty="0"/>
              <a:t>Set sample rate and sample batch size of sensor</a:t>
            </a:r>
          </a:p>
          <a:p>
            <a:pPr lvl="1"/>
            <a:r>
              <a:rPr lang="en-GB" dirty="0"/>
              <a:t>Get configuration, state and temperature of sensor</a:t>
            </a:r>
          </a:p>
          <a:p>
            <a:r>
              <a:rPr lang="en-GB" dirty="0"/>
              <a:t>Each </a:t>
            </a:r>
            <a:r>
              <a:rPr lang="en-GB" i="1" dirty="0"/>
              <a:t>sensor class </a:t>
            </a:r>
            <a:r>
              <a:rPr lang="en-GB" dirty="0"/>
              <a:t>has its own message interface definitions</a:t>
            </a:r>
          </a:p>
          <a:p>
            <a:pPr lvl="1"/>
            <a:r>
              <a:rPr lang="en-GB" dirty="0"/>
              <a:t>Camera, ToF camera, LIDAR, radar, star tracker, IMU, analogue sensors</a:t>
            </a:r>
          </a:p>
          <a:p>
            <a:pPr lvl="1"/>
            <a:r>
              <a:rPr lang="en-GB" dirty="0"/>
              <a:t>Class specific commands, queries and measurements </a:t>
            </a:r>
          </a:p>
          <a:p>
            <a:pPr lvl="1"/>
            <a:r>
              <a:rPr lang="en-GB" dirty="0"/>
              <a:t>Implemented by concrete sensor drivers and emulator</a:t>
            </a:r>
          </a:p>
          <a:p>
            <a:r>
              <a:rPr lang="en-GB" dirty="0"/>
              <a:t>Example: Camera class with shutter time, gain, flash, image frames…</a:t>
            </a:r>
          </a:p>
        </p:txBody>
      </p:sp>
      <p:pic>
        <p:nvPicPr>
          <p:cNvPr id="6" name="Picture 5">
            <a:extLst>
              <a:ext uri="{FF2B5EF4-FFF2-40B4-BE49-F238E27FC236}">
                <a16:creationId xmlns:a16="http://schemas.microsoft.com/office/drawing/2014/main" id="{EC0BF4F8-823C-494C-B449-7D62FEA5EB3C}"/>
              </a:ext>
            </a:extLst>
          </p:cNvPr>
          <p:cNvPicPr>
            <a:picLocks noChangeAspect="1"/>
          </p:cNvPicPr>
          <p:nvPr/>
        </p:nvPicPr>
        <p:blipFill>
          <a:blip r:embed="rId3"/>
          <a:stretch>
            <a:fillRect/>
          </a:stretch>
        </p:blipFill>
        <p:spPr>
          <a:xfrm>
            <a:off x="6562939" y="293033"/>
            <a:ext cx="5445580" cy="3135967"/>
          </a:xfrm>
          <a:prstGeom prst="rect">
            <a:avLst/>
          </a:prstGeom>
        </p:spPr>
      </p:pic>
    </p:spTree>
    <p:extLst>
      <p:ext uri="{BB962C8B-B14F-4D97-AF65-F5344CB8AC3E}">
        <p14:creationId xmlns:p14="http://schemas.microsoft.com/office/powerpoint/2010/main" val="334115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33F50-CD2B-4D23-B998-61A6344F61C6}"/>
              </a:ext>
            </a:extLst>
          </p:cNvPr>
          <p:cNvSpPr>
            <a:spLocks noGrp="1"/>
          </p:cNvSpPr>
          <p:nvPr>
            <p:ph type="title"/>
          </p:nvPr>
        </p:nvSpPr>
        <p:spPr/>
        <p:txBody>
          <a:bodyPr/>
          <a:lstStyle/>
          <a:p>
            <a:r>
              <a:rPr lang="en-GB" dirty="0"/>
              <a:t>ASN.1 compiler</a:t>
            </a:r>
          </a:p>
        </p:txBody>
      </p:sp>
      <p:sp>
        <p:nvSpPr>
          <p:cNvPr id="5" name="Content Placeholder 4">
            <a:extLst>
              <a:ext uri="{FF2B5EF4-FFF2-40B4-BE49-F238E27FC236}">
                <a16:creationId xmlns:a16="http://schemas.microsoft.com/office/drawing/2014/main" id="{BBAEAC6B-C682-4818-AFE9-17EA80ADA6E7}"/>
              </a:ext>
            </a:extLst>
          </p:cNvPr>
          <p:cNvSpPr>
            <a:spLocks noGrp="1"/>
          </p:cNvSpPr>
          <p:nvPr>
            <p:ph idx="1"/>
          </p:nvPr>
        </p:nvSpPr>
        <p:spPr/>
        <p:txBody>
          <a:bodyPr>
            <a:normAutofit fontScale="92500" lnSpcReduction="10000"/>
          </a:bodyPr>
          <a:lstStyle/>
          <a:p>
            <a:r>
              <a:rPr lang="en-GB" dirty="0"/>
              <a:t>Use ASN1CC in project</a:t>
            </a:r>
          </a:p>
          <a:p>
            <a:pPr lvl="1"/>
            <a:r>
              <a:rPr lang="en-GB" dirty="0"/>
              <a:t>Same as used in TASTE framework</a:t>
            </a:r>
          </a:p>
          <a:p>
            <a:pPr lvl="1"/>
            <a:r>
              <a:rPr lang="en-GB" dirty="0"/>
              <a:t>Coded in F# and running on mono</a:t>
            </a:r>
          </a:p>
          <a:p>
            <a:pPr lvl="1"/>
            <a:r>
              <a:rPr lang="en-GB" dirty="0"/>
              <a:t>Outputs code in C and Ada/SPARK</a:t>
            </a:r>
          </a:p>
          <a:p>
            <a:pPr lvl="1"/>
            <a:r>
              <a:rPr lang="en-GB" dirty="0"/>
              <a:t>SPARK allows for formal verification</a:t>
            </a:r>
          </a:p>
          <a:p>
            <a:pPr lvl="1"/>
            <a:r>
              <a:rPr lang="en-GB" dirty="0"/>
              <a:t>Currently use C version due to issues in Ada implementation</a:t>
            </a:r>
          </a:p>
          <a:p>
            <a:r>
              <a:rPr lang="en-GB" dirty="0" err="1"/>
              <a:t>uPER</a:t>
            </a:r>
            <a:r>
              <a:rPr lang="en-GB" dirty="0"/>
              <a:t> encoding for standard messages</a:t>
            </a:r>
          </a:p>
          <a:p>
            <a:r>
              <a:rPr lang="en-GB" dirty="0"/>
              <a:t>Devices interfaces with ACN</a:t>
            </a:r>
          </a:p>
          <a:p>
            <a:pPr marL="0" indent="0">
              <a:buNone/>
            </a:pPr>
            <a:endParaRPr lang="en-GB" sz="1800" dirty="0">
              <a:solidFill>
                <a:schemeClr val="tx1"/>
              </a:solidFill>
              <a:hlinkClick r:id="" action="ppaction://noaction"/>
            </a:endParaRPr>
          </a:p>
          <a:p>
            <a:pPr marL="0" indent="0">
              <a:buNone/>
            </a:pPr>
            <a:r>
              <a:rPr lang="en-GB" sz="1800" dirty="0">
                <a:solidFill>
                  <a:schemeClr val="tx1"/>
                </a:solidFill>
                <a:hlinkClick r:id="" action="ppaction://noaction"/>
              </a:rPr>
              <a:t>https://github.com/ttsiodras/asn1scc</a:t>
            </a:r>
            <a:r>
              <a:rPr lang="en-GB" sz="1800" dirty="0">
                <a:solidFill>
                  <a:schemeClr val="tx1"/>
                </a:solidFill>
              </a:rPr>
              <a:t> </a:t>
            </a:r>
          </a:p>
        </p:txBody>
      </p:sp>
      <p:sp>
        <p:nvSpPr>
          <p:cNvPr id="4" name="Slide Number Placeholder 3">
            <a:extLst>
              <a:ext uri="{FF2B5EF4-FFF2-40B4-BE49-F238E27FC236}">
                <a16:creationId xmlns:a16="http://schemas.microsoft.com/office/drawing/2014/main" id="{093F1654-55E7-4E51-9EB6-A95C1F5E7F74}"/>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259AB3FE-08E9-4EA2-B6D9-E96580096459}"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53</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6" name="Content Placeholder 5">
            <a:extLst>
              <a:ext uri="{FF2B5EF4-FFF2-40B4-BE49-F238E27FC236}">
                <a16:creationId xmlns:a16="http://schemas.microsoft.com/office/drawing/2014/main" id="{6E67F679-2AF2-42A8-9EAB-F2505175A2DA}"/>
              </a:ext>
            </a:extLst>
          </p:cNvPr>
          <p:cNvSpPr>
            <a:spLocks noGrp="1"/>
          </p:cNvSpPr>
          <p:nvPr>
            <p:ph sz="half" idx="4294967295"/>
          </p:nvPr>
        </p:nvSpPr>
        <p:spPr>
          <a:xfrm>
            <a:off x="7227277" y="1151431"/>
            <a:ext cx="5096608" cy="5289017"/>
          </a:xfrm>
        </p:spPr>
        <p:txBody>
          <a:bodyPr>
            <a:normAutofit/>
          </a:bodyPr>
          <a:lstStyle/>
          <a:p>
            <a:pPr marL="0" indent="0">
              <a:lnSpc>
                <a:spcPct val="0"/>
              </a:lnSpc>
              <a:buNone/>
            </a:pPr>
            <a:endPar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endParaRP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DMU30-Types DEFINITIONS ::= BEGIN</a:t>
            </a:r>
          </a:p>
          <a:p>
            <a:pPr marL="0" indent="0">
              <a:lnSpc>
                <a:spcPct val="0"/>
              </a:lnSpc>
              <a:buNone/>
            </a:pPr>
            <a:endPar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endParaRP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Word-Type[size 16, encoding </a:t>
            </a:r>
            <a:r>
              <a:rPr lang="en-GB" sz="1200" dirty="0" err="1">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pos</a:t>
            </a: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-int]</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Real-Type[encoding IEEE754-1985-32]</a:t>
            </a:r>
          </a:p>
          <a:p>
            <a:pPr marL="0" indent="0">
              <a:lnSpc>
                <a:spcPct val="0"/>
              </a:lnSpc>
              <a:buNone/>
            </a:pPr>
            <a:endPar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endParaRP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t>
            </a:r>
          </a:p>
          <a:p>
            <a:pPr marL="0" indent="0">
              <a:lnSpc>
                <a:spcPct val="0"/>
              </a:lnSpc>
              <a:buNone/>
            </a:pPr>
            <a:endPar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endParaRP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Message-Type[]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header NULL [pattern '0101010110101010'B],</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message-count[],</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axis-x-rate[],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axis-x-acceleration[],</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axis-y-rate[],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axis-y-acceleration[],</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axis-z-rate[],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axis-z-acceleration[],</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aux-input-voltage[],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average-temperature[],</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axis-x-delta-theta[],</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axis-x-</a:t>
            </a:r>
            <a:r>
              <a:rPr lang="en-GB" sz="1200" dirty="0" err="1">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vel</a:t>
            </a: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axis-y-delta-theta[],</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axis-y-</a:t>
            </a:r>
            <a:r>
              <a:rPr lang="en-GB" sz="1200" dirty="0" err="1">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vel</a:t>
            </a: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axis-z-delta-theta[],</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axis-z-</a:t>
            </a:r>
            <a:r>
              <a:rPr lang="en-GB" sz="1200" dirty="0" err="1">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vel</a:t>
            </a: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t>
            </a:r>
            <a:r>
              <a:rPr lang="en-GB" sz="1200" dirty="0" err="1">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startup</a:t>
            </a: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-flags[],</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operation-flags[],</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error-flags[],</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checksum NULL [pattern '0000000000000000'B]</a:t>
            </a: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    }</a:t>
            </a:r>
          </a:p>
          <a:p>
            <a:pPr marL="0" indent="0">
              <a:lnSpc>
                <a:spcPct val="0"/>
              </a:lnSpc>
              <a:buNone/>
            </a:pPr>
            <a:endPar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endParaRPr>
          </a:p>
          <a:p>
            <a:pPr marL="0" indent="0">
              <a:lnSpc>
                <a:spcPct val="0"/>
              </a:lnSpc>
              <a:buNone/>
            </a:pPr>
            <a:r>
              <a:rPr lang="en-GB" sz="1200" dirty="0">
                <a:solidFill>
                  <a:schemeClr val="tx1"/>
                </a:solidFill>
                <a:latin typeface="Courier New" panose="02070309020205020404" pitchFamily="49" charset="0"/>
                <a:ea typeface="Yu Mincho Demibold" panose="020B0400000000000000" pitchFamily="18" charset="-128"/>
                <a:cs typeface="Courier New" panose="02070309020205020404" pitchFamily="49" charset="0"/>
              </a:rPr>
              <a:t>END</a:t>
            </a:r>
          </a:p>
        </p:txBody>
      </p:sp>
    </p:spTree>
    <p:extLst>
      <p:ext uri="{BB962C8B-B14F-4D97-AF65-F5344CB8AC3E}">
        <p14:creationId xmlns:p14="http://schemas.microsoft.com/office/powerpoint/2010/main" val="2999564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8" end="1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9" end="1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20" end="2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21" end="2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22" end="2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23" end="2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24" end="24"/>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25" end="25"/>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26" end="26"/>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27" end="27"/>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28" end="2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29" end="29"/>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30" end="30"/>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32" end="3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05AE9F4-F478-41A9-8CA9-B64BBADC31C0}"/>
              </a:ext>
            </a:extLst>
          </p:cNvPr>
          <p:cNvSpPr>
            <a:spLocks noGrp="1"/>
          </p:cNvSpPr>
          <p:nvPr>
            <p:ph type="title"/>
          </p:nvPr>
        </p:nvSpPr>
        <p:spPr>
          <a:xfrm>
            <a:off x="954182" y="884071"/>
            <a:ext cx="9001711" cy="934411"/>
          </a:xfrm>
        </p:spPr>
        <p:txBody>
          <a:bodyPr/>
          <a:lstStyle/>
          <a:p>
            <a:r>
              <a:rPr lang="en-GB" dirty="0"/>
              <a:t>Computation and throughput load</a:t>
            </a:r>
          </a:p>
        </p:txBody>
      </p:sp>
      <p:sp>
        <p:nvSpPr>
          <p:cNvPr id="2" name="Slide Number Placeholder 1">
            <a:extLst>
              <a:ext uri="{FF2B5EF4-FFF2-40B4-BE49-F238E27FC236}">
                <a16:creationId xmlns:a16="http://schemas.microsoft.com/office/drawing/2014/main" id="{8C46248B-2DF2-47E2-8A54-F62F6DD4F3AA}"/>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
        <p:nvSpPr>
          <p:cNvPr id="8" name="Content Placeholder 7">
            <a:extLst>
              <a:ext uri="{FF2B5EF4-FFF2-40B4-BE49-F238E27FC236}">
                <a16:creationId xmlns:a16="http://schemas.microsoft.com/office/drawing/2014/main" id="{8AE4E682-0578-4BAE-897D-01FB1FA174EA}"/>
              </a:ext>
            </a:extLst>
          </p:cNvPr>
          <p:cNvSpPr>
            <a:spLocks noGrp="1"/>
          </p:cNvSpPr>
          <p:nvPr>
            <p:ph idx="1"/>
          </p:nvPr>
        </p:nvSpPr>
        <p:spPr>
          <a:xfrm>
            <a:off x="954182" y="4378569"/>
            <a:ext cx="3943133" cy="1742197"/>
          </a:xfrm>
        </p:spPr>
        <p:txBody>
          <a:bodyPr/>
          <a:lstStyle/>
          <a:p>
            <a:r>
              <a:rPr lang="en-GB" dirty="0"/>
              <a:t>Lens distortion correction</a:t>
            </a:r>
          </a:p>
          <a:p>
            <a:r>
              <a:rPr lang="en-GB" dirty="0"/>
              <a:t>Histogram equalization</a:t>
            </a:r>
          </a:p>
          <a:p>
            <a:r>
              <a:rPr lang="en-GB" dirty="0"/>
              <a:t>CLAHE</a:t>
            </a:r>
          </a:p>
        </p:txBody>
      </p:sp>
      <p:graphicFrame>
        <p:nvGraphicFramePr>
          <p:cNvPr id="9" name="Content Placeholder 5">
            <a:extLst>
              <a:ext uri="{FF2B5EF4-FFF2-40B4-BE49-F238E27FC236}">
                <a16:creationId xmlns:a16="http://schemas.microsoft.com/office/drawing/2014/main" id="{152DE689-1094-43E5-A4C0-E8460E15A07A}"/>
              </a:ext>
            </a:extLst>
          </p:cNvPr>
          <p:cNvGraphicFramePr>
            <a:graphicFrameLocks/>
          </p:cNvGraphicFramePr>
          <p:nvPr>
            <p:extLst>
              <p:ext uri="{D42A27DB-BD31-4B8C-83A1-F6EECF244321}">
                <p14:modId xmlns:p14="http://schemas.microsoft.com/office/powerpoint/2010/main" val="123189963"/>
              </p:ext>
            </p:extLst>
          </p:nvPr>
        </p:nvGraphicFramePr>
        <p:xfrm>
          <a:off x="954088" y="2354506"/>
          <a:ext cx="9001124" cy="1483360"/>
        </p:xfrm>
        <a:graphic>
          <a:graphicData uri="http://schemas.openxmlformats.org/drawingml/2006/table">
            <a:tbl>
              <a:tblPr firstRow="1" bandRow="1">
                <a:tableStyleId>{5C22544A-7EE6-4342-B048-85BDC9FD1C3A}</a:tableStyleId>
              </a:tblPr>
              <a:tblGrid>
                <a:gridCol w="2250281">
                  <a:extLst>
                    <a:ext uri="{9D8B030D-6E8A-4147-A177-3AD203B41FA5}">
                      <a16:colId xmlns:a16="http://schemas.microsoft.com/office/drawing/2014/main" val="1771108962"/>
                    </a:ext>
                  </a:extLst>
                </a:gridCol>
                <a:gridCol w="3952569">
                  <a:extLst>
                    <a:ext uri="{9D8B030D-6E8A-4147-A177-3AD203B41FA5}">
                      <a16:colId xmlns:a16="http://schemas.microsoft.com/office/drawing/2014/main" val="1210784813"/>
                    </a:ext>
                  </a:extLst>
                </a:gridCol>
                <a:gridCol w="1046285">
                  <a:extLst>
                    <a:ext uri="{9D8B030D-6E8A-4147-A177-3AD203B41FA5}">
                      <a16:colId xmlns:a16="http://schemas.microsoft.com/office/drawing/2014/main" val="3026658667"/>
                    </a:ext>
                  </a:extLst>
                </a:gridCol>
                <a:gridCol w="1751989">
                  <a:extLst>
                    <a:ext uri="{9D8B030D-6E8A-4147-A177-3AD203B41FA5}">
                      <a16:colId xmlns:a16="http://schemas.microsoft.com/office/drawing/2014/main" val="2654588044"/>
                    </a:ext>
                  </a:extLst>
                </a:gridCol>
              </a:tblGrid>
              <a:tr h="370840">
                <a:tc>
                  <a:txBody>
                    <a:bodyPr/>
                    <a:lstStyle/>
                    <a:p>
                      <a:r>
                        <a:rPr lang="en-GB" dirty="0"/>
                        <a:t>Sensor</a:t>
                      </a:r>
                    </a:p>
                  </a:txBody>
                  <a:tcPr/>
                </a:tc>
                <a:tc>
                  <a:txBody>
                    <a:bodyPr/>
                    <a:lstStyle/>
                    <a:p>
                      <a:r>
                        <a:rPr lang="en-GB" dirty="0"/>
                        <a:t>Sample size</a:t>
                      </a:r>
                    </a:p>
                  </a:txBody>
                  <a:tcPr/>
                </a:tc>
                <a:tc>
                  <a:txBody>
                    <a:bodyPr/>
                    <a:lstStyle/>
                    <a:p>
                      <a:r>
                        <a:rPr lang="en-GB" dirty="0"/>
                        <a:t>Rate</a:t>
                      </a:r>
                    </a:p>
                  </a:txBody>
                  <a:tcPr/>
                </a:tc>
                <a:tc>
                  <a:txBody>
                    <a:bodyPr/>
                    <a:lstStyle/>
                    <a:p>
                      <a:r>
                        <a:rPr lang="en-GB" dirty="0"/>
                        <a:t>Throughput*</a:t>
                      </a:r>
                    </a:p>
                  </a:txBody>
                  <a:tcPr/>
                </a:tc>
                <a:extLst>
                  <a:ext uri="{0D108BD9-81ED-4DB2-BD59-A6C34878D82A}">
                    <a16:rowId xmlns:a16="http://schemas.microsoft.com/office/drawing/2014/main" val="874137981"/>
                  </a:ext>
                </a:extLst>
              </a:tr>
              <a:tr h="370840">
                <a:tc>
                  <a:txBody>
                    <a:bodyPr/>
                    <a:lstStyle/>
                    <a:p>
                      <a:r>
                        <a:rPr lang="en-GB" dirty="0"/>
                        <a:t>HR camera</a:t>
                      </a:r>
                    </a:p>
                  </a:txBody>
                  <a:tcPr/>
                </a:tc>
                <a:tc>
                  <a:txBody>
                    <a:bodyPr/>
                    <a:lstStyle/>
                    <a:p>
                      <a:r>
                        <a:rPr lang="en-GB" dirty="0"/>
                        <a:t>2048*2048*2 Bytes = 8 </a:t>
                      </a:r>
                      <a:r>
                        <a:rPr lang="en-GB" dirty="0" err="1"/>
                        <a:t>MiB</a:t>
                      </a:r>
                      <a:endParaRPr lang="en-GB" dirty="0"/>
                    </a:p>
                  </a:txBody>
                  <a:tcPr/>
                </a:tc>
                <a:tc>
                  <a:txBody>
                    <a:bodyPr/>
                    <a:lstStyle/>
                    <a:p>
                      <a:r>
                        <a:rPr lang="en-GB" dirty="0"/>
                        <a:t>10 Hz</a:t>
                      </a:r>
                    </a:p>
                  </a:txBody>
                  <a:tcPr/>
                </a:tc>
                <a:tc>
                  <a:txBody>
                    <a:bodyPr/>
                    <a:lstStyle/>
                    <a:p>
                      <a:r>
                        <a:rPr lang="en-GB" dirty="0"/>
                        <a:t>84 Mb/s</a:t>
                      </a:r>
                    </a:p>
                  </a:txBody>
                  <a:tcPr/>
                </a:tc>
                <a:extLst>
                  <a:ext uri="{0D108BD9-81ED-4DB2-BD59-A6C34878D82A}">
                    <a16:rowId xmlns:a16="http://schemas.microsoft.com/office/drawing/2014/main" val="1028051994"/>
                  </a:ext>
                </a:extLst>
              </a:tr>
              <a:tr h="370840">
                <a:tc>
                  <a:txBody>
                    <a:bodyPr/>
                    <a:lstStyle/>
                    <a:p>
                      <a:r>
                        <a:rPr lang="en-GB" dirty="0"/>
                        <a:t>Stereo camera</a:t>
                      </a:r>
                    </a:p>
                  </a:txBody>
                  <a:tcPr/>
                </a:tc>
                <a:tc>
                  <a:txBody>
                    <a:bodyPr/>
                    <a:lstStyle/>
                    <a:p>
                      <a:r>
                        <a:rPr lang="en-GB" dirty="0"/>
                        <a:t>2*2048*2048*2 Bytes = 16 </a:t>
                      </a:r>
                      <a:r>
                        <a:rPr lang="en-GB" dirty="0" err="1"/>
                        <a:t>MiB</a:t>
                      </a:r>
                      <a:endParaRPr lang="en-GB" dirty="0"/>
                    </a:p>
                  </a:txBody>
                  <a:tcPr/>
                </a:tc>
                <a:tc>
                  <a:txBody>
                    <a:bodyPr/>
                    <a:lstStyle/>
                    <a:p>
                      <a:r>
                        <a:rPr lang="en-GB" dirty="0"/>
                        <a:t>10 Hz</a:t>
                      </a:r>
                    </a:p>
                  </a:txBody>
                  <a:tcPr/>
                </a:tc>
                <a:tc>
                  <a:txBody>
                    <a:bodyPr/>
                    <a:lstStyle/>
                    <a:p>
                      <a:r>
                        <a:rPr lang="en-GB" dirty="0"/>
                        <a:t>168 Mb/s</a:t>
                      </a:r>
                    </a:p>
                  </a:txBody>
                  <a:tcPr/>
                </a:tc>
                <a:extLst>
                  <a:ext uri="{0D108BD9-81ED-4DB2-BD59-A6C34878D82A}">
                    <a16:rowId xmlns:a16="http://schemas.microsoft.com/office/drawing/2014/main" val="1238949433"/>
                  </a:ext>
                </a:extLst>
              </a:tr>
              <a:tr h="370840">
                <a:tc>
                  <a:txBody>
                    <a:bodyPr/>
                    <a:lstStyle/>
                    <a:p>
                      <a:r>
                        <a:rPr lang="en-GB" dirty="0"/>
                        <a:t>ToF camera</a:t>
                      </a:r>
                    </a:p>
                  </a:txBody>
                  <a:tcPr/>
                </a:tc>
                <a:tc>
                  <a:txBody>
                    <a:bodyPr/>
                    <a:lstStyle/>
                    <a:p>
                      <a:r>
                        <a:rPr lang="en-GB" dirty="0"/>
                        <a:t>640*480*5 Bytes = 1500 KiB </a:t>
                      </a:r>
                    </a:p>
                  </a:txBody>
                  <a:tcPr/>
                </a:tc>
                <a:tc>
                  <a:txBody>
                    <a:bodyPr/>
                    <a:lstStyle/>
                    <a:p>
                      <a:r>
                        <a:rPr lang="en-GB" dirty="0"/>
                        <a:t>10 Hz</a:t>
                      </a:r>
                    </a:p>
                  </a:txBody>
                  <a:tcPr/>
                </a:tc>
                <a:tc>
                  <a:txBody>
                    <a:bodyPr/>
                    <a:lstStyle/>
                    <a:p>
                      <a:r>
                        <a:rPr lang="en-GB" dirty="0"/>
                        <a:t>15 Mb/s</a:t>
                      </a:r>
                    </a:p>
                  </a:txBody>
                  <a:tcPr/>
                </a:tc>
                <a:extLst>
                  <a:ext uri="{0D108BD9-81ED-4DB2-BD59-A6C34878D82A}">
                    <a16:rowId xmlns:a16="http://schemas.microsoft.com/office/drawing/2014/main" val="4088053364"/>
                  </a:ext>
                </a:extLst>
              </a:tr>
            </a:tbl>
          </a:graphicData>
        </a:graphic>
      </p:graphicFrame>
      <p:sp>
        <p:nvSpPr>
          <p:cNvPr id="10" name="Content Placeholder 7">
            <a:extLst>
              <a:ext uri="{FF2B5EF4-FFF2-40B4-BE49-F238E27FC236}">
                <a16:creationId xmlns:a16="http://schemas.microsoft.com/office/drawing/2014/main" id="{4A4A40EC-C8E9-4586-9DC2-E204670E80B3}"/>
              </a:ext>
            </a:extLst>
          </p:cNvPr>
          <p:cNvSpPr txBox="1">
            <a:spLocks/>
          </p:cNvSpPr>
          <p:nvPr/>
        </p:nvSpPr>
        <p:spPr>
          <a:xfrm>
            <a:off x="5454650" y="4378568"/>
            <a:ext cx="3943133" cy="1742197"/>
          </a:xfrm>
          <a:prstGeom prst="rect">
            <a:avLst/>
          </a:prstGeom>
        </p:spPr>
        <p:txBody>
          <a:bodyPr vert="horz" wrap="square" lIns="0" tIns="0" rIns="0" bIns="0" rtlCol="0">
            <a:noAutofit/>
          </a:bodyPr>
          <a:lstStyle>
            <a:lvl1pPr marL="396079" indent="-216043" algn="l" defTabSz="914537" rtl="0" eaLnBrk="1" latinLnBrk="0" hangingPunct="1">
              <a:lnSpc>
                <a:spcPct val="110000"/>
              </a:lnSpc>
              <a:spcBef>
                <a:spcPts val="1000"/>
              </a:spcBef>
              <a:buFont typeface="Arial" panose="020B0604020202020204" pitchFamily="34" charset="0"/>
              <a:buChar char="•"/>
              <a:defRPr sz="2400" kern="1200">
                <a:solidFill>
                  <a:schemeClr val="tx2"/>
                </a:solidFill>
                <a:latin typeface="+mn-lt"/>
                <a:ea typeface="+mn-ea"/>
                <a:cs typeface="+mn-cs"/>
              </a:defRPr>
            </a:lvl1pPr>
            <a:lvl2pPr marL="576115" indent="-216043" algn="l" defTabSz="914537" rtl="0" eaLnBrk="1" latinLnBrk="0" hangingPunct="1">
              <a:lnSpc>
                <a:spcPct val="110000"/>
              </a:lnSpc>
              <a:spcBef>
                <a:spcPts val="500"/>
              </a:spcBef>
              <a:buFont typeface="Arial" panose="020B0604020202020204" pitchFamily="34" charset="0"/>
              <a:buChar char="•"/>
              <a:defRPr sz="1800" kern="1200">
                <a:solidFill>
                  <a:schemeClr val="tx2"/>
                </a:solidFill>
                <a:latin typeface="+mn-lt"/>
                <a:ea typeface="+mn-ea"/>
                <a:cs typeface="+mn-cs"/>
              </a:defRPr>
            </a:lvl2pPr>
            <a:lvl3pPr marL="756151" indent="-216043" algn="l" defTabSz="914537"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3pPr>
            <a:lvl4pPr marL="936187"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4pPr>
            <a:lvl5pPr marL="1116223" indent="-216043" algn="l" defTabSz="914537" rtl="0" eaLnBrk="1" latinLnBrk="0" hangingPunct="1">
              <a:lnSpc>
                <a:spcPct val="110000"/>
              </a:lnSpc>
              <a:spcBef>
                <a:spcPts val="500"/>
              </a:spcBef>
              <a:buFont typeface="Arial" panose="020B0604020202020204" pitchFamily="34" charset="0"/>
              <a:buChar char="•"/>
              <a:defRPr sz="1200" kern="1200">
                <a:solidFill>
                  <a:schemeClr val="tx2"/>
                </a:solidFill>
                <a:latin typeface="+mn-lt"/>
                <a:ea typeface="+mn-ea"/>
                <a:cs typeface="+mn-cs"/>
              </a:defRPr>
            </a:lvl5pPr>
            <a:lvl6pPr marL="2514977"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246"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514"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783" indent="-228634" algn="l" defTabSz="91453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3C65"/>
                </a:solidFill>
                <a:effectLst/>
                <a:uLnTx/>
                <a:uFillTx/>
                <a:latin typeface="Calibri"/>
                <a:ea typeface="+mn-ea"/>
                <a:cs typeface="+mn-cs"/>
              </a:rPr>
              <a:t>Bilateral filtering</a:t>
            </a:r>
          </a:p>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3C65"/>
                </a:solidFill>
                <a:effectLst/>
                <a:uLnTx/>
                <a:uFillTx/>
                <a:latin typeface="Calibri"/>
                <a:ea typeface="+mn-ea"/>
                <a:cs typeface="+mn-cs"/>
              </a:rPr>
              <a:t>Stereo rectification</a:t>
            </a:r>
          </a:p>
          <a:p>
            <a:pPr marL="396079" marR="0" lvl="0" indent="-216043" algn="l" defTabSz="914537" rtl="0" eaLnBrk="1" fontAlgn="auto" latinLnBrk="0" hangingPunct="1">
              <a:lnSpc>
                <a:spcPct val="11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a:ln>
                  <a:noFill/>
                </a:ln>
                <a:solidFill>
                  <a:srgbClr val="003C65"/>
                </a:solidFill>
                <a:effectLst/>
                <a:uLnTx/>
                <a:uFillTx/>
                <a:latin typeface="Calibri"/>
                <a:ea typeface="+mn-ea"/>
                <a:cs typeface="+mn-cs"/>
              </a:rPr>
              <a:t>Point-cloud generation</a:t>
            </a:r>
          </a:p>
        </p:txBody>
      </p:sp>
      <p:sp>
        <p:nvSpPr>
          <p:cNvPr id="12" name="TextBox 11">
            <a:extLst>
              <a:ext uri="{FF2B5EF4-FFF2-40B4-BE49-F238E27FC236}">
                <a16:creationId xmlns:a16="http://schemas.microsoft.com/office/drawing/2014/main" id="{E98DC645-1FD6-4597-9657-8639A3412DBB}"/>
              </a:ext>
            </a:extLst>
          </p:cNvPr>
          <p:cNvSpPr txBox="1"/>
          <p:nvPr/>
        </p:nvSpPr>
        <p:spPr>
          <a:xfrm>
            <a:off x="9796468" y="1947994"/>
            <a:ext cx="1413528" cy="276999"/>
          </a:xfrm>
          <a:prstGeom prst="rect">
            <a:avLst/>
          </a:prstGeom>
          <a:noFill/>
        </p:spPr>
        <p:txBody>
          <a:bodyPr wrap="non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*absolute best case</a:t>
            </a:r>
          </a:p>
        </p:txBody>
      </p:sp>
    </p:spTree>
    <p:extLst>
      <p:ext uri="{BB962C8B-B14F-4D97-AF65-F5344CB8AC3E}">
        <p14:creationId xmlns:p14="http://schemas.microsoft.com/office/powerpoint/2010/main" val="17047010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D3994-99C9-4DD3-9A6C-1CADAEC83410}"/>
              </a:ext>
            </a:extLst>
          </p:cNvPr>
          <p:cNvSpPr>
            <a:spLocks noGrp="1"/>
          </p:cNvSpPr>
          <p:nvPr>
            <p:ph type="title"/>
          </p:nvPr>
        </p:nvSpPr>
        <p:spPr/>
        <p:txBody>
          <a:bodyPr/>
          <a:lstStyle/>
          <a:p>
            <a:r>
              <a:rPr lang="en-GB" dirty="0"/>
              <a:t>Instrument Control Unit</a:t>
            </a:r>
          </a:p>
        </p:txBody>
      </p:sp>
      <p:sp>
        <p:nvSpPr>
          <p:cNvPr id="5" name="Content Placeholder 4">
            <a:extLst>
              <a:ext uri="{FF2B5EF4-FFF2-40B4-BE49-F238E27FC236}">
                <a16:creationId xmlns:a16="http://schemas.microsoft.com/office/drawing/2014/main" id="{4F6E52BE-D518-4B0D-8200-D776AE3A3230}"/>
              </a:ext>
            </a:extLst>
          </p:cNvPr>
          <p:cNvSpPr>
            <a:spLocks noGrp="1"/>
          </p:cNvSpPr>
          <p:nvPr>
            <p:ph idx="1"/>
          </p:nvPr>
        </p:nvSpPr>
        <p:spPr/>
        <p:txBody>
          <a:bodyPr/>
          <a:lstStyle/>
          <a:p>
            <a:r>
              <a:rPr lang="en-GB" dirty="0"/>
              <a:t>ICU build on the Xilinx Zynq UltraScale+ MPSoC</a:t>
            </a:r>
          </a:p>
          <a:p>
            <a:pPr lvl="1"/>
            <a:r>
              <a:rPr lang="en-GB" dirty="0"/>
              <a:t>Mixed-criticality real-time system</a:t>
            </a:r>
          </a:p>
          <a:p>
            <a:pPr lvl="1"/>
            <a:r>
              <a:rPr lang="en-GB" dirty="0"/>
              <a:t>Quad-core ARM Cortex A53 with Xilinx PetaLinux</a:t>
            </a:r>
          </a:p>
          <a:p>
            <a:pPr lvl="1"/>
            <a:r>
              <a:rPr lang="en-GB" dirty="0"/>
              <a:t>Two ARM Cortex R5 real-time processors</a:t>
            </a:r>
          </a:p>
          <a:p>
            <a:pPr lvl="1"/>
            <a:r>
              <a:rPr lang="en-GB" dirty="0"/>
              <a:t>FPGA for bespoke hardware modules</a:t>
            </a:r>
          </a:p>
          <a:p>
            <a:pPr lvl="1"/>
            <a:r>
              <a:rPr lang="en-GB" dirty="0"/>
              <a:t>ARM Mail GPU for processing with support for OpenCV</a:t>
            </a:r>
          </a:p>
          <a:p>
            <a:r>
              <a:rPr lang="en-GB" dirty="0"/>
              <a:t>Runs sensors interfaces and pre-processing algorithms</a:t>
            </a:r>
          </a:p>
          <a:p>
            <a:r>
              <a:rPr lang="en-GB" b="1" dirty="0"/>
              <a:t>The Xilinx Zynq UltraScale+ is a complex platform!</a:t>
            </a:r>
          </a:p>
        </p:txBody>
      </p:sp>
      <p:sp>
        <p:nvSpPr>
          <p:cNvPr id="3" name="Slide Number Placeholder 2">
            <a:extLst>
              <a:ext uri="{FF2B5EF4-FFF2-40B4-BE49-F238E27FC236}">
                <a16:creationId xmlns:a16="http://schemas.microsoft.com/office/drawing/2014/main" id="{53732000-DF1B-4544-9B54-710B4D12E6E8}"/>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55</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1026" name="Picture 2" descr="Bilderesultat for xilinx zynq">
            <a:extLst>
              <a:ext uri="{FF2B5EF4-FFF2-40B4-BE49-F238E27FC236}">
                <a16:creationId xmlns:a16="http://schemas.microsoft.com/office/drawing/2014/main" id="{F7AAE21B-B2CA-40E1-895A-DBC4E019A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5273" y="314263"/>
            <a:ext cx="3475011" cy="259975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zedboard.org/sites/default/files/styles/product_slider/public/product/TN2_9457.png?itok=LBHXXqAA">
            <a:extLst>
              <a:ext uri="{FF2B5EF4-FFF2-40B4-BE49-F238E27FC236}">
                <a16:creationId xmlns:a16="http://schemas.microsoft.com/office/drawing/2014/main" id="{1174A691-34DE-4247-829B-66904A1F07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62119" y="2682434"/>
            <a:ext cx="2748896" cy="183495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2B5BED5-9DA9-41EF-B062-22C83E91D2CE}"/>
              </a:ext>
            </a:extLst>
          </p:cNvPr>
          <p:cNvSpPr txBox="1"/>
          <p:nvPr/>
        </p:nvSpPr>
        <p:spPr>
          <a:xfrm>
            <a:off x="9656466" y="4378893"/>
            <a:ext cx="1748413" cy="276999"/>
          </a:xfrm>
          <a:prstGeom prst="rect">
            <a:avLst/>
          </a:prstGeom>
          <a:noFill/>
        </p:spPr>
        <p:txBody>
          <a:bodyPr wrap="square" rtlCol="0">
            <a:spAutoFit/>
          </a:bodyPr>
          <a:lstStyle/>
          <a:p>
            <a:pPr marL="0" marR="0" lvl="0" indent="0" algn="l" defTabSz="914263"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Calibri"/>
                <a:ea typeface="+mn-ea"/>
                <a:cs typeface="+mn-cs"/>
              </a:rPr>
              <a:t>Avnet UltraZED-EG SOM</a:t>
            </a:r>
          </a:p>
        </p:txBody>
      </p:sp>
    </p:spTree>
    <p:extLst>
      <p:ext uri="{BB962C8B-B14F-4D97-AF65-F5344CB8AC3E}">
        <p14:creationId xmlns:p14="http://schemas.microsoft.com/office/powerpoint/2010/main" val="379781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CC50691-1AFE-4C88-B36F-4A754F812EDD}"/>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56</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5" name="Content Placeholder 9">
            <a:extLst>
              <a:ext uri="{FF2B5EF4-FFF2-40B4-BE49-F238E27FC236}">
                <a16:creationId xmlns:a16="http://schemas.microsoft.com/office/drawing/2014/main" id="{C426687D-0007-4E40-A857-EE367326BD8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2788" y="77481"/>
            <a:ext cx="9297641" cy="6565163"/>
          </a:xfrm>
        </p:spPr>
      </p:pic>
    </p:spTree>
    <p:extLst>
      <p:ext uri="{BB962C8B-B14F-4D97-AF65-F5344CB8AC3E}">
        <p14:creationId xmlns:p14="http://schemas.microsoft.com/office/powerpoint/2010/main" val="992943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A966627-A77E-442F-968F-6B74050FCBFC}"/>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57</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1026" name="Picture 2" descr="xilinx-z-mp-design-flow-linux.jpg">
            <a:extLst>
              <a:ext uri="{FF2B5EF4-FFF2-40B4-BE49-F238E27FC236}">
                <a16:creationId xmlns:a16="http://schemas.microsoft.com/office/drawing/2014/main" id="{077F6B6B-045C-4630-90D6-EE0BE1B6D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899" y="429768"/>
            <a:ext cx="10628154" cy="538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9471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7D3994-99C9-4DD3-9A6C-1CADAEC83410}"/>
              </a:ext>
            </a:extLst>
          </p:cNvPr>
          <p:cNvSpPr>
            <a:spLocks noGrp="1"/>
          </p:cNvSpPr>
          <p:nvPr>
            <p:ph type="title"/>
          </p:nvPr>
        </p:nvSpPr>
        <p:spPr/>
        <p:txBody>
          <a:bodyPr/>
          <a:lstStyle/>
          <a:p>
            <a:r>
              <a:rPr lang="en-GB" dirty="0"/>
              <a:t>ICU mixed criticality real-time system</a:t>
            </a:r>
          </a:p>
        </p:txBody>
      </p:sp>
      <p:sp>
        <p:nvSpPr>
          <p:cNvPr id="5" name="Content Placeholder 4">
            <a:extLst>
              <a:ext uri="{FF2B5EF4-FFF2-40B4-BE49-F238E27FC236}">
                <a16:creationId xmlns:a16="http://schemas.microsoft.com/office/drawing/2014/main" id="{4F6E52BE-D518-4B0D-8200-D776AE3A3230}"/>
              </a:ext>
            </a:extLst>
          </p:cNvPr>
          <p:cNvSpPr>
            <a:spLocks noGrp="1"/>
          </p:cNvSpPr>
          <p:nvPr>
            <p:ph idx="1"/>
          </p:nvPr>
        </p:nvSpPr>
        <p:spPr/>
        <p:txBody>
          <a:bodyPr>
            <a:normAutofit lnSpcReduction="10000"/>
          </a:bodyPr>
          <a:lstStyle/>
          <a:p>
            <a:r>
              <a:rPr lang="en-GB" dirty="0"/>
              <a:t>Xilinx PetaLinux on Cortex A53</a:t>
            </a:r>
          </a:p>
          <a:p>
            <a:pPr lvl="1"/>
            <a:r>
              <a:rPr lang="en-GB" dirty="0"/>
              <a:t>Interfaces to GigE vision cameras and COTS sensors</a:t>
            </a:r>
          </a:p>
          <a:p>
            <a:pPr lvl="1"/>
            <a:r>
              <a:rPr lang="en-GB" dirty="0"/>
              <a:t>System interface to OG1/2/3 over GigaBit Ethernet</a:t>
            </a:r>
          </a:p>
          <a:p>
            <a:pPr lvl="1"/>
            <a:r>
              <a:rPr lang="en-GB" dirty="0"/>
              <a:t>Use ZMQ library for high-performance messaging over TCP/IP</a:t>
            </a:r>
          </a:p>
          <a:p>
            <a:pPr lvl="1"/>
            <a:r>
              <a:rPr lang="en-GB" dirty="0"/>
              <a:t>C++ framework developed for sensor interfaces, clients and emulators</a:t>
            </a:r>
          </a:p>
          <a:p>
            <a:pPr lvl="1"/>
            <a:r>
              <a:rPr lang="en-GB" dirty="0"/>
              <a:t>OpenCV used for image processing, e.g. stereo image to point-cloud</a:t>
            </a:r>
          </a:p>
          <a:p>
            <a:r>
              <a:rPr lang="en-GB" dirty="0"/>
              <a:t>Embedded and real-time software on Cortex R5</a:t>
            </a:r>
          </a:p>
          <a:p>
            <a:pPr lvl="1"/>
            <a:r>
              <a:rPr lang="en-GB" dirty="0"/>
              <a:t>ADC polling for tactile and F/T sensors, IMU, triggers, and </a:t>
            </a:r>
            <a:r>
              <a:rPr lang="en-GB" dirty="0" err="1"/>
              <a:t>SpW</a:t>
            </a:r>
            <a:r>
              <a:rPr lang="en-GB" dirty="0"/>
              <a:t> interfaces…</a:t>
            </a:r>
          </a:p>
          <a:p>
            <a:pPr lvl="1"/>
            <a:r>
              <a:rPr lang="en-GB" dirty="0"/>
              <a:t>Ada/SPARK used for sensor control and processing</a:t>
            </a:r>
          </a:p>
          <a:p>
            <a:r>
              <a:rPr lang="en-GB" dirty="0"/>
              <a:t>Communicate in memory-buffers between cores using OpenAMP</a:t>
            </a:r>
          </a:p>
          <a:p>
            <a:endParaRPr lang="en-GB" dirty="0"/>
          </a:p>
        </p:txBody>
      </p:sp>
      <p:sp>
        <p:nvSpPr>
          <p:cNvPr id="3" name="Slide Number Placeholder 2">
            <a:extLst>
              <a:ext uri="{FF2B5EF4-FFF2-40B4-BE49-F238E27FC236}">
                <a16:creationId xmlns:a16="http://schemas.microsoft.com/office/drawing/2014/main" id="{53732000-DF1B-4544-9B54-710B4D12E6E8}"/>
              </a:ext>
            </a:extLst>
          </p:cNvPr>
          <p:cNvSpPr>
            <a:spLocks noGrp="1"/>
          </p:cNvSpPr>
          <p:nvPr>
            <p:ph type="sldNum" sz="quarter" idx="4294967295"/>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58</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Tree>
    <p:extLst>
      <p:ext uri="{BB962C8B-B14F-4D97-AF65-F5344CB8AC3E}">
        <p14:creationId xmlns:p14="http://schemas.microsoft.com/office/powerpoint/2010/main" val="109034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0BC9A6-CBD1-4B5A-9CE0-651A7BE41B7C}"/>
              </a:ext>
            </a:extLst>
          </p:cNvPr>
          <p:cNvPicPr>
            <a:picLocks noChangeAspect="1"/>
          </p:cNvPicPr>
          <p:nvPr/>
        </p:nvPicPr>
        <p:blipFill>
          <a:blip r:embed="rId3"/>
          <a:stretch>
            <a:fillRect/>
          </a:stretch>
        </p:blipFill>
        <p:spPr>
          <a:xfrm>
            <a:off x="1963158" y="2094383"/>
            <a:ext cx="6889437" cy="4351959"/>
          </a:xfrm>
          <a:prstGeom prst="rect">
            <a:avLst/>
          </a:prstGeom>
        </p:spPr>
      </p:pic>
      <p:sp>
        <p:nvSpPr>
          <p:cNvPr id="2" name="Title 1">
            <a:extLst>
              <a:ext uri="{FF2B5EF4-FFF2-40B4-BE49-F238E27FC236}">
                <a16:creationId xmlns:a16="http://schemas.microsoft.com/office/drawing/2014/main" id="{A84DA5A4-11E3-4DDE-B1E3-F9351284E7E3}"/>
              </a:ext>
            </a:extLst>
          </p:cNvPr>
          <p:cNvSpPr>
            <a:spLocks noGrp="1"/>
          </p:cNvSpPr>
          <p:nvPr>
            <p:ph type="title"/>
          </p:nvPr>
        </p:nvSpPr>
        <p:spPr>
          <a:xfrm>
            <a:off x="954182" y="884071"/>
            <a:ext cx="9001711" cy="934411"/>
          </a:xfrm>
          <a:prstGeom prst="rect">
            <a:avLst/>
          </a:prstGeom>
          <a:noFill/>
          <a:extLst>
            <a:ext uri="{909E8E84-426E-40DD-AFC4-6F175D3DCCD1}">
              <a14:hiddenFill xmlns:a14="http://schemas.microsoft.com/office/drawing/2010/main">
                <a:blipFill dpi="0" rotWithShape="1">
                  <a:blip r:embed="rId4"/>
                  <a:srcRect/>
                  <a:tile tx="0" ty="0" sx="100000" sy="100000" flip="xy" algn="bl"/>
                </a:blipFill>
              </a14:hiddenFill>
            </a:ext>
          </a:extLst>
        </p:spPr>
        <p:txBody>
          <a:bodyPr/>
          <a:lstStyle/>
          <a:p>
            <a:r>
              <a:rPr lang="en-GB" dirty="0"/>
              <a:t>Cortex A53 with Xilinx PetaLinux</a:t>
            </a:r>
          </a:p>
        </p:txBody>
      </p:sp>
    </p:spTree>
    <p:extLst>
      <p:ext uri="{BB962C8B-B14F-4D97-AF65-F5344CB8AC3E}">
        <p14:creationId xmlns:p14="http://schemas.microsoft.com/office/powerpoint/2010/main" val="304733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blipFill dpi="0" rotWithShape="1">
            <a:blip r:embed="rId3"/>
            <a:srcRect/>
            <a:tile tx="0" ty="0" sx="100000" sy="100000" flip="xy" algn="bl"/>
          </a:blipFill>
        </p:spPr>
        <p:txBody>
          <a:bodyPr/>
          <a:lstStyle/>
          <a:p>
            <a:r>
              <a:rPr lang="en-GB" dirty="0"/>
              <a:t>Real-time systems</a:t>
            </a:r>
          </a:p>
        </p:txBody>
      </p:sp>
      <p:sp>
        <p:nvSpPr>
          <p:cNvPr id="8" name="Content Placeholder 7"/>
          <p:cNvSpPr>
            <a:spLocks noGrp="1"/>
          </p:cNvSpPr>
          <p:nvPr>
            <p:ph idx="1"/>
          </p:nvPr>
        </p:nvSpPr>
        <p:spPr/>
        <p:txBody>
          <a:bodyPr/>
          <a:lstStyle/>
          <a:p>
            <a:r>
              <a:rPr lang="en-GB" dirty="0"/>
              <a:t>Correctness of result depends on </a:t>
            </a:r>
            <a:r>
              <a:rPr lang="en-GB" b="1" dirty="0"/>
              <a:t>time</a:t>
            </a:r>
          </a:p>
          <a:p>
            <a:pPr lvl="1"/>
            <a:r>
              <a:rPr lang="en-GB" dirty="0"/>
              <a:t>Systems that interact with physical environment</a:t>
            </a:r>
          </a:p>
          <a:p>
            <a:pPr lvl="1"/>
            <a:r>
              <a:rPr lang="en-GB" dirty="0"/>
              <a:t>Explicit deadlines – </a:t>
            </a:r>
            <a:r>
              <a:rPr lang="en-GB" b="1" dirty="0"/>
              <a:t>predictable </a:t>
            </a:r>
            <a:r>
              <a:rPr lang="en-GB" dirty="0"/>
              <a:t>execution</a:t>
            </a:r>
          </a:p>
          <a:p>
            <a:r>
              <a:rPr lang="en-GB" dirty="0"/>
              <a:t>Different classes of criticality:</a:t>
            </a:r>
          </a:p>
          <a:p>
            <a:pPr lvl="1"/>
            <a:r>
              <a:rPr lang="en-GB" b="1" dirty="0"/>
              <a:t>Soft</a:t>
            </a:r>
            <a:r>
              <a:rPr lang="en-GB" dirty="0"/>
              <a:t> real-time systems – some deadline misses tolerable</a:t>
            </a:r>
          </a:p>
          <a:p>
            <a:pPr lvl="1"/>
            <a:r>
              <a:rPr lang="en-GB" b="1" dirty="0"/>
              <a:t>Firm</a:t>
            </a:r>
            <a:r>
              <a:rPr lang="en-GB" dirty="0"/>
              <a:t> real-time systems – result has no value after deadline</a:t>
            </a:r>
          </a:p>
          <a:p>
            <a:pPr lvl="1"/>
            <a:r>
              <a:rPr lang="en-GB" b="1" dirty="0"/>
              <a:t>Hard</a:t>
            </a:r>
            <a:r>
              <a:rPr lang="en-GB" dirty="0"/>
              <a:t> real-time systems – system </a:t>
            </a:r>
            <a:r>
              <a:rPr lang="en-GB" b="1" dirty="0"/>
              <a:t>failure</a:t>
            </a:r>
            <a:r>
              <a:rPr lang="en-GB" dirty="0"/>
              <a:t> to miss deadline</a:t>
            </a:r>
          </a:p>
        </p:txBody>
      </p:sp>
      <p:sp>
        <p:nvSpPr>
          <p:cNvPr id="4" name="Slide Number Placeholder 3"/>
          <p:cNvSpPr>
            <a:spLocks noGrp="1"/>
          </p:cNvSpPr>
          <p:nvPr>
            <p:ph type="sldNum" sz="quarter" idx="12"/>
          </p:nvPr>
        </p:nvSpPr>
        <p:spPr/>
        <p:txBody>
          <a:bodyPr/>
          <a:lstStyle/>
          <a:p>
            <a:fld id="{5751DFAA-887F-4071-8EAD-E8CA316FCF06}" type="slidenum">
              <a:rPr lang="en-GB" smtClean="0"/>
              <a:pPr/>
              <a:t>6</a:t>
            </a:fld>
            <a:endParaRPr lang="en-GB" dirty="0"/>
          </a:p>
        </p:txBody>
      </p:sp>
      <p:pic>
        <p:nvPicPr>
          <p:cNvPr id="5" name="Picture Placeholder 13">
            <a:extLst>
              <a:ext uri="{FF2B5EF4-FFF2-40B4-BE49-F238E27FC236}">
                <a16:creationId xmlns:a16="http://schemas.microsoft.com/office/drawing/2014/main" id="{7ECE7EC1-75EB-4C2C-8146-BB2CD05DAD8A}"/>
              </a:ext>
            </a:extLst>
          </p:cNvPr>
          <p:cNvPicPr>
            <a:picLocks noChangeAspect="1"/>
          </p:cNvPicPr>
          <p:nvPr/>
        </p:nvPicPr>
        <p:blipFill>
          <a:blip r:embed="rId4" cstate="print">
            <a:extLst>
              <a:ext uri="{28A0092B-C50C-407E-A947-70E740481C1C}">
                <a14:useLocalDpi xmlns:a14="http://schemas.microsoft.com/office/drawing/2010/main" val="0"/>
              </a:ext>
            </a:extLst>
          </a:blip>
          <a:srcRect l="2500" r="2500"/>
          <a:stretch>
            <a:fillRect/>
          </a:stretch>
        </p:blipFill>
        <p:spPr>
          <a:xfrm>
            <a:off x="8074058" y="1559657"/>
            <a:ext cx="2694556" cy="2836373"/>
          </a:xfrm>
          <a:prstGeom prst="rect">
            <a:avLst/>
          </a:prstGeom>
        </p:spPr>
      </p:pic>
    </p:spTree>
    <p:extLst>
      <p:ext uri="{BB962C8B-B14F-4D97-AF65-F5344CB8AC3E}">
        <p14:creationId xmlns:p14="http://schemas.microsoft.com/office/powerpoint/2010/main" val="35340316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9A020-6B60-4A70-825D-FC853D67540E}"/>
              </a:ext>
            </a:extLst>
          </p:cNvPr>
          <p:cNvPicPr>
            <a:picLocks noChangeAspect="1"/>
          </p:cNvPicPr>
          <p:nvPr/>
        </p:nvPicPr>
        <p:blipFill>
          <a:blip r:embed="rId3"/>
          <a:stretch>
            <a:fillRect/>
          </a:stretch>
        </p:blipFill>
        <p:spPr>
          <a:xfrm>
            <a:off x="954182" y="1991131"/>
            <a:ext cx="9459377" cy="4177434"/>
          </a:xfrm>
          <a:prstGeom prst="rect">
            <a:avLst/>
          </a:prstGeom>
        </p:spPr>
      </p:pic>
      <p:sp>
        <p:nvSpPr>
          <p:cNvPr id="2" name="Title 1">
            <a:extLst>
              <a:ext uri="{FF2B5EF4-FFF2-40B4-BE49-F238E27FC236}">
                <a16:creationId xmlns:a16="http://schemas.microsoft.com/office/drawing/2014/main" id="{CDCE5236-DD8B-4F43-8414-159061898228}"/>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4"/>
                  <a:srcRect/>
                  <a:tile tx="0" ty="0" sx="100000" sy="100000" flip="xy" algn="bl"/>
                </a:blipFill>
              </a14:hiddenFill>
            </a:ext>
          </a:extLst>
        </p:spPr>
        <p:txBody>
          <a:bodyPr/>
          <a:lstStyle/>
          <a:p>
            <a:r>
              <a:rPr lang="en-GB" dirty="0"/>
              <a:t>Cortex R5 #1 with device interfaces</a:t>
            </a:r>
          </a:p>
        </p:txBody>
      </p:sp>
    </p:spTree>
    <p:extLst>
      <p:ext uri="{BB962C8B-B14F-4D97-AF65-F5344CB8AC3E}">
        <p14:creationId xmlns:p14="http://schemas.microsoft.com/office/powerpoint/2010/main" val="28019359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00C5-7896-4B11-9755-61FD919022C9}"/>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Cortex R5 #2 with SpaceWire interface</a:t>
            </a:r>
          </a:p>
        </p:txBody>
      </p:sp>
      <p:sp>
        <p:nvSpPr>
          <p:cNvPr id="3" name="Slide Number Placeholder 2">
            <a:extLst>
              <a:ext uri="{FF2B5EF4-FFF2-40B4-BE49-F238E27FC236}">
                <a16:creationId xmlns:a16="http://schemas.microsoft.com/office/drawing/2014/main" id="{998174E6-C14C-4102-811A-3CB9B0F7F588}"/>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259AB3FE-08E9-4EA2-B6D9-E96580096459}"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61</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pic>
        <p:nvPicPr>
          <p:cNvPr id="4" name="Picture 3">
            <a:extLst>
              <a:ext uri="{FF2B5EF4-FFF2-40B4-BE49-F238E27FC236}">
                <a16:creationId xmlns:a16="http://schemas.microsoft.com/office/drawing/2014/main" id="{D22CB284-7DEB-49AF-81CA-6DEEE519B074}"/>
              </a:ext>
            </a:extLst>
          </p:cNvPr>
          <p:cNvPicPr>
            <a:picLocks noChangeAspect="1"/>
          </p:cNvPicPr>
          <p:nvPr/>
        </p:nvPicPr>
        <p:blipFill>
          <a:blip r:embed="rId4"/>
          <a:stretch>
            <a:fillRect/>
          </a:stretch>
        </p:blipFill>
        <p:spPr>
          <a:xfrm>
            <a:off x="954088" y="2210636"/>
            <a:ext cx="9826103" cy="3262127"/>
          </a:xfrm>
          <a:prstGeom prst="rect">
            <a:avLst/>
          </a:prstGeom>
        </p:spPr>
      </p:pic>
    </p:spTree>
    <p:extLst>
      <p:ext uri="{BB962C8B-B14F-4D97-AF65-F5344CB8AC3E}">
        <p14:creationId xmlns:p14="http://schemas.microsoft.com/office/powerpoint/2010/main" val="1344070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31B6AA-369B-4E9F-AE6E-826B7224F5E6}"/>
              </a:ext>
            </a:extLst>
          </p:cNvPr>
          <p:cNvSpPr>
            <a:spLocks noGrp="1"/>
          </p:cNvSpPr>
          <p:nvPr>
            <p:ph type="title"/>
          </p:nvPr>
        </p:nvSpPr>
        <p:spPr/>
        <p:txBody>
          <a:bodyPr/>
          <a:lstStyle/>
          <a:p>
            <a:r>
              <a:rPr lang="en-GB" dirty="0"/>
              <a:t>Ada and SPARK 2014 on the Cortex R5</a:t>
            </a:r>
          </a:p>
        </p:txBody>
      </p:sp>
      <p:sp>
        <p:nvSpPr>
          <p:cNvPr id="3" name="Content Placeholder 2">
            <a:extLst>
              <a:ext uri="{FF2B5EF4-FFF2-40B4-BE49-F238E27FC236}">
                <a16:creationId xmlns:a16="http://schemas.microsoft.com/office/drawing/2014/main" id="{92C162C0-1440-4F93-A9A4-522366C763E8}"/>
              </a:ext>
            </a:extLst>
          </p:cNvPr>
          <p:cNvSpPr>
            <a:spLocks noGrp="1"/>
          </p:cNvSpPr>
          <p:nvPr>
            <p:ph idx="1"/>
          </p:nvPr>
        </p:nvSpPr>
        <p:spPr/>
        <p:txBody>
          <a:bodyPr/>
          <a:lstStyle/>
          <a:p>
            <a:r>
              <a:rPr lang="en-GB" dirty="0"/>
              <a:t>Use GNAT Pro Developer for ARM with SPARK 2014 tools</a:t>
            </a:r>
          </a:p>
          <a:p>
            <a:pPr lvl="1"/>
            <a:r>
              <a:rPr lang="en-GB" dirty="0"/>
              <a:t>No Ravenscar run-time for the Zynq UltraScale+ MPSoC</a:t>
            </a:r>
          </a:p>
          <a:p>
            <a:pPr lvl="1"/>
            <a:r>
              <a:rPr lang="en-GB" dirty="0"/>
              <a:t>Adapted zero footprint (ZFP) run-time from TMS570 (Cortex R4/5)</a:t>
            </a:r>
          </a:p>
          <a:p>
            <a:pPr lvl="1"/>
            <a:r>
              <a:rPr lang="en-GB" dirty="0"/>
              <a:t>GNAT Pro makes it very easy to reconfigure and recompile run-times</a:t>
            </a:r>
          </a:p>
          <a:p>
            <a:r>
              <a:rPr lang="en-GB" dirty="0"/>
              <a:t>Develop static library with functionality in Ada/SPARK 2014</a:t>
            </a:r>
          </a:p>
          <a:p>
            <a:r>
              <a:rPr lang="en-GB" dirty="0"/>
              <a:t>Xilinx SDK for FreeRTOS, device interfaces, linking and programming</a:t>
            </a:r>
          </a:p>
          <a:p>
            <a:r>
              <a:rPr lang="en-GB" dirty="0"/>
              <a:t>Match ABI and compile flags for GNAT and Xilinx SDK (both use GCC)</a:t>
            </a:r>
          </a:p>
        </p:txBody>
      </p:sp>
      <p:sp>
        <p:nvSpPr>
          <p:cNvPr id="4" name="Slide Number Placeholder 3">
            <a:extLst>
              <a:ext uri="{FF2B5EF4-FFF2-40B4-BE49-F238E27FC236}">
                <a16:creationId xmlns:a16="http://schemas.microsoft.com/office/drawing/2014/main" id="{15170B44-B9BF-4E9D-9425-6F160916400C}"/>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89165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36E11-B445-4801-96F9-3A78B70B06A7}"/>
              </a:ext>
            </a:extLst>
          </p:cNvPr>
          <p:cNvSpPr>
            <a:spLocks noGrp="1"/>
          </p:cNvSpPr>
          <p:nvPr>
            <p:ph type="title"/>
          </p:nvPr>
        </p:nvSpPr>
        <p:spPr/>
        <p:txBody>
          <a:bodyPr/>
          <a:lstStyle/>
          <a:p>
            <a:r>
              <a:rPr lang="en-GB" dirty="0"/>
              <a:t>Functionality made in SPARK 2014</a:t>
            </a:r>
          </a:p>
        </p:txBody>
      </p:sp>
      <p:sp>
        <p:nvSpPr>
          <p:cNvPr id="3" name="Content Placeholder 2">
            <a:extLst>
              <a:ext uri="{FF2B5EF4-FFF2-40B4-BE49-F238E27FC236}">
                <a16:creationId xmlns:a16="http://schemas.microsoft.com/office/drawing/2014/main" id="{86E997AC-9391-4ABB-BA36-932D20CD601B}"/>
              </a:ext>
            </a:extLst>
          </p:cNvPr>
          <p:cNvSpPr>
            <a:spLocks noGrp="1"/>
          </p:cNvSpPr>
          <p:nvPr>
            <p:ph idx="1"/>
          </p:nvPr>
        </p:nvSpPr>
        <p:spPr/>
        <p:txBody>
          <a:bodyPr/>
          <a:lstStyle/>
          <a:p>
            <a:r>
              <a:rPr lang="en-GB" dirty="0"/>
              <a:t>Interfaces for IMU and ADC sensors</a:t>
            </a:r>
          </a:p>
          <a:p>
            <a:pPr lvl="1"/>
            <a:r>
              <a:rPr lang="en-GB" dirty="0"/>
              <a:t>Sensor state machines and command handling</a:t>
            </a:r>
          </a:p>
          <a:p>
            <a:pPr lvl="1"/>
            <a:r>
              <a:rPr lang="en-GB" dirty="0"/>
              <a:t>Process, accumulate, and send sensor measurement data</a:t>
            </a:r>
          </a:p>
          <a:p>
            <a:pPr lvl="1"/>
            <a:r>
              <a:rPr lang="en-GB" dirty="0"/>
              <a:t>IMU needs temperature-dependent correction with calibration data</a:t>
            </a:r>
          </a:p>
          <a:p>
            <a:pPr lvl="1"/>
            <a:r>
              <a:rPr lang="en-GB" dirty="0"/>
              <a:t>ADC readings are converted to physical floating-point value</a:t>
            </a:r>
          </a:p>
          <a:p>
            <a:pPr lvl="1"/>
            <a:r>
              <a:rPr lang="en-GB" dirty="0"/>
              <a:t>Hard real-time demands, sampling at 200 Hz and 1000 Hz</a:t>
            </a:r>
          </a:p>
          <a:p>
            <a:r>
              <a:rPr lang="en-GB" dirty="0"/>
              <a:t>Formal proof of correctness for sensor state machine</a:t>
            </a:r>
          </a:p>
          <a:p>
            <a:r>
              <a:rPr lang="en-GB" dirty="0"/>
              <a:t>Flow control and dependencies for data processing</a:t>
            </a:r>
          </a:p>
          <a:p>
            <a:r>
              <a:rPr lang="en-GB" dirty="0"/>
              <a:t>SPARK 2014 allows us to develop code with confidence!</a:t>
            </a:r>
          </a:p>
          <a:p>
            <a:endParaRPr lang="en-GB" dirty="0"/>
          </a:p>
        </p:txBody>
      </p:sp>
      <p:sp>
        <p:nvSpPr>
          <p:cNvPr id="4" name="Slide Number Placeholder 3">
            <a:extLst>
              <a:ext uri="{FF2B5EF4-FFF2-40B4-BE49-F238E27FC236}">
                <a16:creationId xmlns:a16="http://schemas.microsoft.com/office/drawing/2014/main" id="{1F5784C4-61C7-4814-89B7-2A29A68BB068}"/>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63</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Tree>
    <p:extLst>
      <p:ext uri="{BB962C8B-B14F-4D97-AF65-F5344CB8AC3E}">
        <p14:creationId xmlns:p14="http://schemas.microsoft.com/office/powerpoint/2010/main" val="124433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2FDB-CB83-4A69-A7A7-7E2468ACB91B}"/>
              </a:ext>
            </a:extLst>
          </p:cNvPr>
          <p:cNvSpPr>
            <a:spLocks noGrp="1"/>
          </p:cNvSpPr>
          <p:nvPr>
            <p:ph type="title"/>
          </p:nvPr>
        </p:nvSpPr>
        <p:spPr>
          <a:xfrm>
            <a:off x="954182" y="884071"/>
            <a:ext cx="9001711" cy="934411"/>
          </a:xfrm>
        </p:spPr>
        <p:txBody>
          <a:bodyPr/>
          <a:lstStyle/>
          <a:p>
            <a:r>
              <a:rPr lang="en-GB" dirty="0"/>
              <a:t>Forward to a certifiable software system</a:t>
            </a:r>
          </a:p>
        </p:txBody>
      </p:sp>
      <p:sp>
        <p:nvSpPr>
          <p:cNvPr id="3" name="Content Placeholder 2">
            <a:extLst>
              <a:ext uri="{FF2B5EF4-FFF2-40B4-BE49-F238E27FC236}">
                <a16:creationId xmlns:a16="http://schemas.microsoft.com/office/drawing/2014/main" id="{DB0DFDF3-4354-44AB-897A-28EF76B969F5}"/>
              </a:ext>
            </a:extLst>
          </p:cNvPr>
          <p:cNvSpPr>
            <a:spLocks noGrp="1"/>
          </p:cNvSpPr>
          <p:nvPr>
            <p:ph idx="1"/>
          </p:nvPr>
        </p:nvSpPr>
        <p:spPr>
          <a:xfrm>
            <a:off x="954182" y="2154115"/>
            <a:ext cx="9001711" cy="3966651"/>
          </a:xfrm>
        </p:spPr>
        <p:txBody>
          <a:bodyPr/>
          <a:lstStyle/>
          <a:p>
            <a:r>
              <a:rPr lang="en-GB" dirty="0"/>
              <a:t>All critical functionality and Space Wire/Fibre on Cortex R5 and FPGA</a:t>
            </a:r>
          </a:p>
          <a:p>
            <a:r>
              <a:rPr lang="en-GB" dirty="0"/>
              <a:t>Want to have certified Ravenscar run-time on the Cortex R5</a:t>
            </a:r>
          </a:p>
          <a:p>
            <a:pPr lvl="1"/>
            <a:r>
              <a:rPr lang="en-GB" dirty="0"/>
              <a:t>Need to integrate GNAT Pro with Xilinx SDK or the other way around? Reuse drivers?</a:t>
            </a:r>
          </a:p>
          <a:p>
            <a:pPr lvl="1"/>
            <a:r>
              <a:rPr lang="en-GB" dirty="0"/>
              <a:t>Bonus: FPGA gives great opportunities for specialized support hardware (e.g. TMU)</a:t>
            </a:r>
          </a:p>
          <a:p>
            <a:r>
              <a:rPr lang="en-GB" dirty="0"/>
              <a:t>Mixed-criticality with the Cortex A53 and PetaLinux</a:t>
            </a:r>
          </a:p>
          <a:p>
            <a:pPr lvl="1"/>
            <a:r>
              <a:rPr lang="en-GB" dirty="0"/>
              <a:t>Xilinx </a:t>
            </a:r>
            <a:r>
              <a:rPr lang="en-GB" dirty="0" err="1"/>
              <a:t>reVISION</a:t>
            </a:r>
            <a:r>
              <a:rPr lang="en-GB" dirty="0"/>
              <a:t> provides FPGA-accelerated OpenCV and more</a:t>
            </a:r>
          </a:p>
          <a:p>
            <a:pPr lvl="1"/>
            <a:r>
              <a:rPr lang="en-GB" dirty="0"/>
              <a:t>PetaLinux with accelerated OpenCV for heavy camera pre-processing</a:t>
            </a:r>
          </a:p>
          <a:p>
            <a:pPr lvl="1"/>
            <a:r>
              <a:rPr lang="en-GB" dirty="0"/>
              <a:t>Could use hypervisor such as </a:t>
            </a:r>
            <a:r>
              <a:rPr lang="en-GB" dirty="0" err="1"/>
              <a:t>XtratuM</a:t>
            </a:r>
            <a:r>
              <a:rPr lang="en-GB" dirty="0"/>
              <a:t> for improved isolation</a:t>
            </a:r>
          </a:p>
          <a:p>
            <a:r>
              <a:rPr lang="en-GB" dirty="0"/>
              <a:t>Coming GNAT for ARM64 allows use on PetaLinux too!</a:t>
            </a:r>
          </a:p>
        </p:txBody>
      </p:sp>
      <p:sp>
        <p:nvSpPr>
          <p:cNvPr id="4" name="Slide Number Placeholder 3">
            <a:extLst>
              <a:ext uri="{FF2B5EF4-FFF2-40B4-BE49-F238E27FC236}">
                <a16:creationId xmlns:a16="http://schemas.microsoft.com/office/drawing/2014/main" id="{2490B720-0DB4-4DCC-BA05-7A612D51C687}"/>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FFFFFF"/>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64</a:t>
            </a:fld>
            <a:endParaRPr kumimoji="0" lang="en-GB" sz="1200" b="0" i="0" u="none" strike="noStrike" kern="1200" cap="none" spc="0" normalizeH="0" baseline="0" noProof="0" dirty="0">
              <a:ln>
                <a:noFill/>
              </a:ln>
              <a:solidFill>
                <a:srgbClr val="FFFFFF"/>
              </a:solidFill>
              <a:effectLst/>
              <a:uLnTx/>
              <a:uFillTx/>
              <a:latin typeface="Calibri"/>
              <a:ea typeface="+mn-ea"/>
              <a:cs typeface="+mn-cs"/>
            </a:endParaRPr>
          </a:p>
        </p:txBody>
      </p:sp>
    </p:spTree>
    <p:extLst>
      <p:ext uri="{BB962C8B-B14F-4D97-AF65-F5344CB8AC3E}">
        <p14:creationId xmlns:p14="http://schemas.microsoft.com/office/powerpoint/2010/main" val="2219110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77F660-9C5E-430F-A1E6-98AD31DBA6C8}"/>
              </a:ext>
            </a:extLst>
          </p:cNvPr>
          <p:cNvSpPr>
            <a:spLocks noGrp="1"/>
          </p:cNvSpPr>
          <p:nvPr>
            <p:ph type="title"/>
          </p:nvPr>
        </p:nvSpPr>
        <p:spPr/>
        <p:txBody>
          <a:bodyPr/>
          <a:lstStyle/>
          <a:p>
            <a:r>
              <a:rPr lang="en-GB" dirty="0"/>
              <a:t>Conclusions</a:t>
            </a:r>
          </a:p>
        </p:txBody>
      </p:sp>
      <p:sp>
        <p:nvSpPr>
          <p:cNvPr id="6" name="Content Placeholder 5">
            <a:extLst>
              <a:ext uri="{FF2B5EF4-FFF2-40B4-BE49-F238E27FC236}">
                <a16:creationId xmlns:a16="http://schemas.microsoft.com/office/drawing/2014/main" id="{DFA37BA8-65CB-47FA-AEEC-224C612C316C}"/>
              </a:ext>
            </a:extLst>
          </p:cNvPr>
          <p:cNvSpPr>
            <a:spLocks noGrp="1"/>
          </p:cNvSpPr>
          <p:nvPr>
            <p:ph idx="1"/>
          </p:nvPr>
        </p:nvSpPr>
        <p:spPr/>
        <p:txBody>
          <a:bodyPr/>
          <a:lstStyle/>
          <a:p>
            <a:r>
              <a:rPr lang="en-GB" dirty="0"/>
              <a:t>Future robotics applications require high-performance computer platforms for AI, image processing, machine learning etc.</a:t>
            </a:r>
          </a:p>
          <a:p>
            <a:r>
              <a:rPr lang="en-GB" dirty="0"/>
              <a:t>The Xilinx UltraScale+ MPSoC with accelerated OpenCV and real-time functionality with Ravenscar and SPARK 2014 is very promising!</a:t>
            </a:r>
          </a:p>
          <a:p>
            <a:r>
              <a:rPr lang="en-GB" dirty="0"/>
              <a:t>Need good integration between Xilinx tools generating hardware, PetaLinux, hypervisor, and GNAT Pro for safety-critical real-time code</a:t>
            </a:r>
          </a:p>
          <a:p>
            <a:r>
              <a:rPr lang="en-GB" dirty="0"/>
              <a:t>We want to use this mixed-criticality real-time system and SPARK for our autonomous robots and high-performance edge computing!</a:t>
            </a:r>
          </a:p>
          <a:p>
            <a:endParaRPr lang="en-GB" dirty="0"/>
          </a:p>
        </p:txBody>
      </p:sp>
      <p:sp>
        <p:nvSpPr>
          <p:cNvPr id="4" name="Slide Number Placeholder 3">
            <a:extLst>
              <a:ext uri="{FF2B5EF4-FFF2-40B4-BE49-F238E27FC236}">
                <a16:creationId xmlns:a16="http://schemas.microsoft.com/office/drawing/2014/main" id="{4AA3D237-50D0-4945-B4A3-4B8BA878394A}"/>
              </a:ext>
            </a:extLst>
          </p:cNvPr>
          <p:cNvSpPr>
            <a:spLocks noGrp="1"/>
          </p:cNvSpPr>
          <p:nvPr>
            <p:ph type="sldNum" sz="quarter" idx="12"/>
          </p:nvPr>
        </p:nvSpPr>
        <p:spPr/>
        <p:txBody>
          <a:bodyPr/>
          <a:lstStyle/>
          <a:p>
            <a:pPr marL="0" marR="0" lvl="0" indent="0" algn="l" defTabSz="914263" rtl="0" eaLnBrk="1" fontAlgn="auto" latinLnBrk="0" hangingPunct="1">
              <a:lnSpc>
                <a:spcPct val="100000"/>
              </a:lnSpc>
              <a:spcBef>
                <a:spcPts val="0"/>
              </a:spcBef>
              <a:spcAft>
                <a:spcPts val="0"/>
              </a:spcAft>
              <a:buClrTx/>
              <a:buSzTx/>
              <a:buFontTx/>
              <a:buNone/>
              <a:tabLst/>
              <a:defRPr/>
            </a:pPr>
            <a:fld id="{5751DFAA-887F-4071-8EAD-E8CA316FCF06}" type="slidenum">
              <a:rPr kumimoji="0" lang="en-GB" sz="1200" b="0" i="0" u="none" strike="noStrike" kern="1200" cap="none" spc="0" normalizeH="0" baseline="0" noProof="0" smtClean="0">
                <a:ln>
                  <a:noFill/>
                </a:ln>
                <a:solidFill>
                  <a:srgbClr val="003C65"/>
                </a:solidFill>
                <a:effectLst/>
                <a:uLnTx/>
                <a:uFillTx/>
                <a:latin typeface="Calibri"/>
                <a:ea typeface="+mn-ea"/>
                <a:cs typeface="+mn-cs"/>
              </a:rPr>
              <a:pPr marL="0" marR="0" lvl="0" indent="0" algn="l" defTabSz="914263" rtl="0" eaLnBrk="1" fontAlgn="auto" latinLnBrk="0" hangingPunct="1">
                <a:lnSpc>
                  <a:spcPct val="100000"/>
                </a:lnSpc>
                <a:spcBef>
                  <a:spcPts val="0"/>
                </a:spcBef>
                <a:spcAft>
                  <a:spcPts val="0"/>
                </a:spcAft>
                <a:buClrTx/>
                <a:buSzTx/>
                <a:buFontTx/>
                <a:buNone/>
                <a:tabLst/>
                <a:defRPr/>
              </a:pPr>
              <a:t>65</a:t>
            </a:fld>
            <a:endParaRPr kumimoji="0" lang="en-GB" sz="1200" b="0" i="0" u="none" strike="noStrike" kern="1200" cap="none" spc="0" normalizeH="0" baseline="0" noProof="0" dirty="0">
              <a:ln>
                <a:noFill/>
              </a:ln>
              <a:solidFill>
                <a:srgbClr val="003C65"/>
              </a:solidFill>
              <a:effectLst/>
              <a:uLnTx/>
              <a:uFillTx/>
              <a:latin typeface="Calibri"/>
              <a:ea typeface="+mn-ea"/>
              <a:cs typeface="+mn-cs"/>
            </a:endParaRPr>
          </a:p>
        </p:txBody>
      </p:sp>
    </p:spTree>
    <p:extLst>
      <p:ext uri="{BB962C8B-B14F-4D97-AF65-F5344CB8AC3E}">
        <p14:creationId xmlns:p14="http://schemas.microsoft.com/office/powerpoint/2010/main" val="1933844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5"/>
          <p:cNvSpPr txBox="1">
            <a:spLocks/>
          </p:cNvSpPr>
          <p:nvPr/>
        </p:nvSpPr>
        <p:spPr>
          <a:xfrm>
            <a:off x="3022670" y="5085506"/>
            <a:ext cx="6858000" cy="335397"/>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rgbClr val="243A77"/>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GB" sz="1800" b="1" i="1" u="none" strike="noStrike" kern="1200" cap="none" spc="0" normalizeH="0" baseline="0" noProof="0" dirty="0">
                <a:ln>
                  <a:noFill/>
                </a:ln>
                <a:solidFill>
                  <a:srgbClr val="243A77"/>
                </a:solidFill>
                <a:effectLst/>
                <a:uLnTx/>
                <a:uFillTx/>
                <a:latin typeface="Century Gothic" panose="020B0502020202020204" pitchFamily="34" charset="0"/>
                <a:ea typeface="+mj-ea"/>
                <a:cs typeface="+mj-cs"/>
              </a:rPr>
              <a:t>« Smart Sensors for Smart Missions »</a:t>
            </a:r>
            <a:endParaRPr kumimoji="0" lang="en-GB" sz="1800" b="1" i="1" u="none" strike="noStrike" kern="1200" cap="none" spc="0" normalizeH="0" baseline="0" noProof="0" dirty="0">
              <a:ln>
                <a:noFill/>
              </a:ln>
              <a:solidFill>
                <a:srgbClr val="243A77"/>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41163374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20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2"/>
          </p:nvPr>
        </p:nvSpPr>
        <p:spPr>
          <a:xfrm>
            <a:off x="965262" y="2700338"/>
            <a:ext cx="5932688" cy="3420428"/>
          </a:xfrm>
        </p:spPr>
        <p:txBody>
          <a:bodyPr/>
          <a:lstStyle/>
          <a:p>
            <a:r>
              <a:rPr lang="en-GB" dirty="0"/>
              <a:t>Real-time systems usually also safety-critical:</a:t>
            </a:r>
          </a:p>
          <a:p>
            <a:pPr lvl="1"/>
            <a:r>
              <a:rPr lang="en-GB" dirty="0">
                <a:solidFill>
                  <a:schemeClr val="tx1"/>
                </a:solidFill>
              </a:rPr>
              <a:t>Control physical processes, potentially harmful!</a:t>
            </a:r>
          </a:p>
          <a:p>
            <a:pPr lvl="1"/>
            <a:r>
              <a:rPr lang="en-GB" b="1" dirty="0">
                <a:solidFill>
                  <a:schemeClr val="accent5"/>
                </a:solidFill>
              </a:rPr>
              <a:t>Fault → Error → Failure</a:t>
            </a:r>
            <a:endParaRPr lang="en-GB" b="1" dirty="0"/>
          </a:p>
          <a:p>
            <a:pPr lvl="1"/>
            <a:r>
              <a:rPr lang="en-GB" dirty="0"/>
              <a:t>Formal verification</a:t>
            </a:r>
          </a:p>
          <a:p>
            <a:pPr lvl="1"/>
            <a:r>
              <a:rPr lang="en-GB" dirty="0"/>
              <a:t>Error handling</a:t>
            </a:r>
          </a:p>
          <a:p>
            <a:pPr lvl="1"/>
            <a:r>
              <a:rPr lang="en-GB" dirty="0"/>
              <a:t>Multiple version redundancy…</a:t>
            </a:r>
          </a:p>
          <a:p>
            <a:r>
              <a:rPr lang="en-GB" dirty="0"/>
              <a:t>Industrial systems need high availability</a:t>
            </a:r>
          </a:p>
          <a:p>
            <a:r>
              <a:rPr lang="en-GB" dirty="0"/>
              <a:t>Robotics systems may need high reliability</a:t>
            </a:r>
          </a:p>
          <a:p>
            <a:endParaRPr lang="en-GB" dirty="0"/>
          </a:p>
        </p:txBody>
      </p:sp>
      <p:sp>
        <p:nvSpPr>
          <p:cNvPr id="4" name="Title 3"/>
          <p:cNvSpPr>
            <a:spLocks noGrp="1"/>
          </p:cNvSpPr>
          <p:nvPr>
            <p:ph type="title"/>
          </p:nvPr>
        </p:nvSpPr>
        <p:spPr>
          <a:xfrm>
            <a:off x="965264" y="1172362"/>
            <a:ext cx="5604212" cy="815340"/>
          </a:xfrm>
          <a:blipFill dpi="0" rotWithShape="1">
            <a:blip r:embed="rId3"/>
            <a:srcRect/>
            <a:tile tx="0" ty="0" sx="100000" sy="100000" flip="xy" algn="bl"/>
          </a:blipFill>
        </p:spPr>
        <p:txBody>
          <a:bodyPr/>
          <a:lstStyle/>
          <a:p>
            <a:r>
              <a:rPr lang="en-GB" dirty="0"/>
              <a:t>Dependability and safety</a:t>
            </a:r>
          </a:p>
        </p:txBody>
      </p:sp>
      <p:pic>
        <p:nvPicPr>
          <p:cNvPr id="10" name="Picture Placeholder 9"/>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4419" r="24419"/>
          <a:stretch>
            <a:fillRect/>
          </a:stretch>
        </p:blipFill>
        <p:spPr>
          <a:xfrm>
            <a:off x="7820025" y="-1588"/>
            <a:ext cx="4371975" cy="6859588"/>
          </a:xfrm>
        </p:spPr>
      </p:pic>
      <p:sp>
        <p:nvSpPr>
          <p:cNvPr id="8" name="SmartArt Placeholder 7"/>
          <p:cNvSpPr>
            <a:spLocks noGrp="1"/>
          </p:cNvSpPr>
          <p:nvPr>
            <p:ph type="dgm" sz="quarter" idx="19"/>
          </p:nvPr>
        </p:nvSpPr>
        <p:spPr/>
      </p:sp>
    </p:spTree>
    <p:extLst>
      <p:ext uri="{BB962C8B-B14F-4D97-AF65-F5344CB8AC3E}">
        <p14:creationId xmlns:p14="http://schemas.microsoft.com/office/powerpoint/2010/main" val="33205483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29981-8C1F-4717-9593-98D7B7C5672D}"/>
              </a:ext>
            </a:extLst>
          </p:cNvPr>
          <p:cNvSpPr>
            <a:spLocks noGrp="1"/>
          </p:cNvSpPr>
          <p:nvPr>
            <p:ph type="title"/>
          </p:nvPr>
        </p:nvSpPr>
        <p:spPr/>
        <p:txBody>
          <a:bodyPr/>
          <a:lstStyle/>
          <a:p>
            <a:r>
              <a:rPr lang="en-GB" dirty="0"/>
              <a:t>Standards for space applications</a:t>
            </a:r>
          </a:p>
        </p:txBody>
      </p:sp>
      <p:sp>
        <p:nvSpPr>
          <p:cNvPr id="3" name="Content Placeholder 2">
            <a:extLst>
              <a:ext uri="{FF2B5EF4-FFF2-40B4-BE49-F238E27FC236}">
                <a16:creationId xmlns:a16="http://schemas.microsoft.com/office/drawing/2014/main" id="{DF26C4AB-7A2A-4075-A9D3-74F74DAEF8E3}"/>
              </a:ext>
            </a:extLst>
          </p:cNvPr>
          <p:cNvSpPr>
            <a:spLocks noGrp="1"/>
          </p:cNvSpPr>
          <p:nvPr>
            <p:ph idx="1"/>
          </p:nvPr>
        </p:nvSpPr>
        <p:spPr/>
        <p:txBody>
          <a:bodyPr/>
          <a:lstStyle/>
          <a:p>
            <a:r>
              <a:rPr lang="en-GB" dirty="0"/>
              <a:t>European Cooperation for Space Standardization (ECSS)</a:t>
            </a:r>
          </a:p>
          <a:p>
            <a:pPr lvl="1"/>
            <a:r>
              <a:rPr lang="en-GB" dirty="0"/>
              <a:t>Standards used by ESA and European national space agencies </a:t>
            </a:r>
          </a:p>
          <a:p>
            <a:pPr lvl="1"/>
            <a:r>
              <a:rPr lang="en-GB" dirty="0"/>
              <a:t>Open access to standards at </a:t>
            </a:r>
            <a:r>
              <a:rPr lang="en-GB" dirty="0">
                <a:hlinkClick r:id="rId3"/>
              </a:rPr>
              <a:t>http://ecss.nl</a:t>
            </a:r>
            <a:r>
              <a:rPr lang="en-GB" dirty="0"/>
              <a:t> (needs user registration)</a:t>
            </a:r>
          </a:p>
          <a:p>
            <a:r>
              <a:rPr lang="en-GB" dirty="0"/>
              <a:t>Some central documents for safety-critical software</a:t>
            </a:r>
          </a:p>
          <a:p>
            <a:pPr lvl="1"/>
            <a:r>
              <a:rPr lang="en-GB" dirty="0"/>
              <a:t>ECSS-S-ST-00-01C – Glossary of terms</a:t>
            </a:r>
          </a:p>
          <a:p>
            <a:pPr lvl="1"/>
            <a:r>
              <a:rPr lang="en-GB" dirty="0"/>
              <a:t>ECSS-Q-ST-30C Rev.1 – Dependability</a:t>
            </a:r>
          </a:p>
          <a:p>
            <a:pPr lvl="1"/>
            <a:r>
              <a:rPr lang="en-GB" dirty="0"/>
              <a:t>ECSS-Q-ST-80C Rev.1 – Software product assurance</a:t>
            </a:r>
          </a:p>
          <a:p>
            <a:pPr lvl="1"/>
            <a:r>
              <a:rPr lang="en-GB" dirty="0"/>
              <a:t>ECSS-E-ST-40C – Software general requirements</a:t>
            </a:r>
          </a:p>
          <a:p>
            <a:r>
              <a:rPr lang="en-GB" dirty="0"/>
              <a:t>The documents are coherent, reasonable and quite easy to read!</a:t>
            </a:r>
          </a:p>
        </p:txBody>
      </p:sp>
      <p:sp>
        <p:nvSpPr>
          <p:cNvPr id="4" name="Slide Number Placeholder 3">
            <a:extLst>
              <a:ext uri="{FF2B5EF4-FFF2-40B4-BE49-F238E27FC236}">
                <a16:creationId xmlns:a16="http://schemas.microsoft.com/office/drawing/2014/main" id="{AA4AC5FD-C469-4871-BC45-A49CC6F1D0E5}"/>
              </a:ext>
            </a:extLst>
          </p:cNvPr>
          <p:cNvSpPr>
            <a:spLocks noGrp="1"/>
          </p:cNvSpPr>
          <p:nvPr>
            <p:ph type="sldNum" sz="quarter" idx="12"/>
          </p:nvPr>
        </p:nvSpPr>
        <p:spPr/>
        <p:txBody>
          <a:bodyPr/>
          <a:lstStyle/>
          <a:p>
            <a:fld id="{5751DFAA-887F-4071-8EAD-E8CA316FCF06}" type="slidenum">
              <a:rPr lang="en-GB" smtClean="0"/>
              <a:t>8</a:t>
            </a:fld>
            <a:endParaRPr lang="en-GB" dirty="0"/>
          </a:p>
        </p:txBody>
      </p:sp>
      <p:pic>
        <p:nvPicPr>
          <p:cNvPr id="1026" name="Picture 2" descr="European Cooperation for Space Standardization">
            <a:extLst>
              <a:ext uri="{FF2B5EF4-FFF2-40B4-BE49-F238E27FC236}">
                <a16:creationId xmlns:a16="http://schemas.microsoft.com/office/drawing/2014/main" id="{5C14515D-A526-495A-B64A-BEBD29812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15827" y="811244"/>
            <a:ext cx="178117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69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C5536F-3196-4E12-8A46-E66F4BD8EAB5}"/>
              </a:ext>
            </a:extLst>
          </p:cNvPr>
          <p:cNvSpPr>
            <a:spLocks noGrp="1"/>
          </p:cNvSpPr>
          <p:nvPr>
            <p:ph type="title"/>
          </p:nvPr>
        </p:nvSpPr>
        <p:spPr>
          <a:xfrm>
            <a:off x="954182" y="887946"/>
            <a:ext cx="9001711" cy="926662"/>
          </a:xfrm>
          <a:prstGeom prst="rect">
            <a:avLst/>
          </a:prstGeom>
          <a:noFill/>
          <a:extLst>
            <a:ext uri="{909E8E84-426E-40DD-AFC4-6F175D3DCCD1}">
              <a14:hiddenFill xmlns:a14="http://schemas.microsoft.com/office/drawing/2010/main">
                <a:blipFill dpi="0" rotWithShape="1">
                  <a:blip r:embed="rId3"/>
                  <a:srcRect/>
                  <a:tile tx="0" ty="0" sx="100000" sy="100000" flip="xy" algn="bl"/>
                </a:blipFill>
              </a14:hiddenFill>
            </a:ext>
          </a:extLst>
        </p:spPr>
        <p:txBody>
          <a:bodyPr/>
          <a:lstStyle/>
          <a:p>
            <a:r>
              <a:rPr lang="en-GB" dirty="0"/>
              <a:t>ECSS-S-ST-00-01C definitions</a:t>
            </a:r>
          </a:p>
        </p:txBody>
      </p:sp>
      <p:sp>
        <p:nvSpPr>
          <p:cNvPr id="5" name="Content Placeholder 4">
            <a:extLst>
              <a:ext uri="{FF2B5EF4-FFF2-40B4-BE49-F238E27FC236}">
                <a16:creationId xmlns:a16="http://schemas.microsoft.com/office/drawing/2014/main" id="{C4F0093F-75C0-4FDD-9DBB-BE3FF64C4236}"/>
              </a:ext>
            </a:extLst>
          </p:cNvPr>
          <p:cNvSpPr>
            <a:spLocks noGrp="1"/>
          </p:cNvSpPr>
          <p:nvPr>
            <p:ph idx="1"/>
          </p:nvPr>
        </p:nvSpPr>
        <p:spPr/>
        <p:txBody>
          <a:bodyPr/>
          <a:lstStyle/>
          <a:p>
            <a:pPr marL="180036" indent="0">
              <a:buNone/>
            </a:pPr>
            <a:r>
              <a:rPr lang="en-GB" b="1" dirty="0"/>
              <a:t>Dependability:</a:t>
            </a:r>
            <a:r>
              <a:rPr lang="en-GB" dirty="0"/>
              <a:t> The extent to which the fulfilment of a required function can be justifiably trusted. Its main components are reliability, availability and maintainability. Dependability shall be considered in conjunction with safety.</a:t>
            </a:r>
          </a:p>
          <a:p>
            <a:pPr marL="180036" indent="0">
              <a:buNone/>
            </a:pPr>
            <a:r>
              <a:rPr lang="en-GB" b="1" dirty="0"/>
              <a:t>Availability:</a:t>
            </a:r>
            <a:r>
              <a:rPr lang="en-GB" dirty="0"/>
              <a:t> Ability of an item to be in a state to perform a required function under given conditions at a given instant of time or over a given time interval, assuming that the required external resources are provided.</a:t>
            </a:r>
            <a:endParaRPr lang="en-GB" b="1" dirty="0"/>
          </a:p>
        </p:txBody>
      </p:sp>
    </p:spTree>
    <p:extLst>
      <p:ext uri="{BB962C8B-B14F-4D97-AF65-F5344CB8AC3E}">
        <p14:creationId xmlns:p14="http://schemas.microsoft.com/office/powerpoint/2010/main" val="703137288"/>
      </p:ext>
    </p:extLst>
  </p:cSld>
  <p:clrMapOvr>
    <a:masterClrMapping/>
  </p:clrMapOvr>
</p:sld>
</file>

<file path=ppt/theme/theme1.xml><?xml version="1.0" encoding="utf-8"?>
<a:theme xmlns:a="http://schemas.openxmlformats.org/drawingml/2006/main" name="SINTEF Lys">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B77A462C-D9DD-4472-9255-602143C58A70}"/>
    </a:ext>
  </a:extLst>
</a:theme>
</file>

<file path=ppt/theme/theme2.xml><?xml version="1.0" encoding="utf-8"?>
<a:theme xmlns:a="http://schemas.openxmlformats.org/drawingml/2006/main" name="SINTEF Mørk">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437E8BBA-6947-4E25-91C8-495944816AA3}"/>
    </a:ext>
  </a:extLst>
</a:theme>
</file>

<file path=ppt/theme/theme3.xml><?xml version="1.0" encoding="utf-8"?>
<a:theme xmlns:a="http://schemas.openxmlformats.org/drawingml/2006/main" name="1_SINTEF Lys">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B77A462C-D9DD-4472-9255-602143C58A70}"/>
    </a:ext>
  </a:extLst>
</a:theme>
</file>

<file path=ppt/theme/theme4.xml><?xml version="1.0" encoding="utf-8"?>
<a:theme xmlns:a="http://schemas.openxmlformats.org/drawingml/2006/main" name="1_SINTEF Mørk">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mal_v4-2-1.potx" id="{3139B6DE-D06E-40CD-9286-3F311DF87DEE}" vid="{37340FC4-ABC1-4DEA-9B5B-C7C0B91760C8}"/>
    </a:ext>
  </a:extLst>
</a:theme>
</file>

<file path=ppt/theme/theme5.xml><?xml version="1.0" encoding="utf-8"?>
<a:theme xmlns:a="http://schemas.openxmlformats.org/drawingml/2006/main" name="2_SINTEF Mørk">
  <a:themeElements>
    <a:clrScheme name="SINTEF">
      <a:dk1>
        <a:sysClr val="windowText" lastClr="000000"/>
      </a:dk1>
      <a:lt1>
        <a:sysClr val="window" lastClr="FFFFFF"/>
      </a:lt1>
      <a:dk2>
        <a:srgbClr val="003C65"/>
      </a:dk2>
      <a:lt2>
        <a:srgbClr val="FFFFFF"/>
      </a:lt2>
      <a:accent1>
        <a:srgbClr val="003C65"/>
      </a:accent1>
      <a:accent2>
        <a:srgbClr val="22A7E5"/>
      </a:accent2>
      <a:accent3>
        <a:srgbClr val="EC008C"/>
      </a:accent3>
      <a:accent4>
        <a:srgbClr val="A4C21F"/>
      </a:accent4>
      <a:accent5>
        <a:srgbClr val="F7E918"/>
      </a:accent5>
      <a:accent6>
        <a:srgbClr val="A19589"/>
      </a:accent6>
      <a:hlink>
        <a:srgbClr val="0563C1"/>
      </a:hlink>
      <a:folHlink>
        <a:srgbClr val="954F72"/>
      </a:folHlink>
    </a:clrScheme>
    <a:fontScheme name="SINTEF">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chemeClr val="tx2"/>
          </a:solidFill>
          <a:tailEnd type="oval" w="lg" len="lg"/>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SINTEF Presentation" id="{B6F53DB1-275F-40C1-8AF6-C3E310FBF65E}" vid="{437E8BBA-6947-4E25-91C8-495944816AA3}"/>
    </a:ext>
  </a:extLst>
</a:theme>
</file>

<file path=ppt/theme/theme6.xml><?xml version="1.0" encoding="utf-8"?>
<a:theme xmlns:a="http://schemas.openxmlformats.org/drawingml/2006/main" name="Thème Office">
  <a:themeElements>
    <a:clrScheme name="Thème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hème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SINTEF Presentation</Template>
  <TotalTime>4366</TotalTime>
  <Words>4174</Words>
  <Application>Microsoft Office PowerPoint</Application>
  <PresentationFormat>Widescreen</PresentationFormat>
  <Paragraphs>697</Paragraphs>
  <Slides>67</Slides>
  <Notes>67</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67</vt:i4>
      </vt:variant>
    </vt:vector>
  </HeadingPairs>
  <TitlesOfParts>
    <vt:vector size="79" baseType="lpstr">
      <vt:lpstr>Arial</vt:lpstr>
      <vt:lpstr>Calibri</vt:lpstr>
      <vt:lpstr>Calibri Light</vt:lpstr>
      <vt:lpstr>Century Gothic</vt:lpstr>
      <vt:lpstr>Courier New</vt:lpstr>
      <vt:lpstr>Wingdings</vt:lpstr>
      <vt:lpstr>SINTEF Lys</vt:lpstr>
      <vt:lpstr>SINTEF Mørk</vt:lpstr>
      <vt:lpstr>1_SINTEF Lys</vt:lpstr>
      <vt:lpstr>1_SINTEF Mørk</vt:lpstr>
      <vt:lpstr>2_SINTEF Mørk</vt:lpstr>
      <vt:lpstr>Thème Office</vt:lpstr>
      <vt:lpstr>Dependable and Safety-critical software for space applications</vt:lpstr>
      <vt:lpstr>Content</vt:lpstr>
      <vt:lpstr>SINTEF is one of Europe’s largest independent research organisations</vt:lpstr>
      <vt:lpstr>About me</vt:lpstr>
      <vt:lpstr>Research group</vt:lpstr>
      <vt:lpstr>Real-time systems</vt:lpstr>
      <vt:lpstr>Dependability and safety</vt:lpstr>
      <vt:lpstr>Standards for space applications</vt:lpstr>
      <vt:lpstr>ECSS-S-ST-00-01C definitions</vt:lpstr>
      <vt:lpstr>ECSS-S-ST-00-01C definitions</vt:lpstr>
      <vt:lpstr>Dependability relationships</vt:lpstr>
      <vt:lpstr>ECSS-S-ST-00-01C definitions</vt:lpstr>
      <vt:lpstr>ECSS-S-ST-00-01C definitions</vt:lpstr>
      <vt:lpstr>ECSS-Q-ST-30C definition of severity</vt:lpstr>
      <vt:lpstr>ECSS-Q-ST-30C definition of severity</vt:lpstr>
      <vt:lpstr>ECSS-Q-ST-30C definition of criticality</vt:lpstr>
      <vt:lpstr>Discuss!</vt:lpstr>
      <vt:lpstr>ECSS-Q-ST-80C software assurance</vt:lpstr>
      <vt:lpstr>ECSS-Q-ST-80C software categories</vt:lpstr>
      <vt:lpstr>ECSS-E-ST-40C general requirements</vt:lpstr>
      <vt:lpstr>PowerPoint Presentation</vt:lpstr>
      <vt:lpstr>Civil aviation software standards</vt:lpstr>
      <vt:lpstr>Summary of software standards</vt:lpstr>
      <vt:lpstr>Discuss!</vt:lpstr>
      <vt:lpstr>Programming languages and tools</vt:lpstr>
      <vt:lpstr>Ada programming language</vt:lpstr>
      <vt:lpstr>Some features in Ada 2012</vt:lpstr>
      <vt:lpstr>SPARK 2014</vt:lpstr>
      <vt:lpstr>Flow-control</vt:lpstr>
      <vt:lpstr>Contracts and formal proof</vt:lpstr>
      <vt:lpstr>PowerPoint Presentation</vt:lpstr>
      <vt:lpstr>Ravenscar profile</vt:lpstr>
      <vt:lpstr>Vermont Technical College</vt:lpstr>
      <vt:lpstr>C/C++ programming languages</vt:lpstr>
      <vt:lpstr>MISRA C</vt:lpstr>
      <vt:lpstr>Some rules in MISRA C</vt:lpstr>
      <vt:lpstr>Frama-C</vt:lpstr>
      <vt:lpstr>Comparison of annonation</vt:lpstr>
      <vt:lpstr>RTOS for C/C++</vt:lpstr>
      <vt:lpstr>Summary on languages and tools</vt:lpstr>
      <vt:lpstr>References</vt:lpstr>
      <vt:lpstr>PowerPoint Presentation</vt:lpstr>
      <vt:lpstr>I3DS project</vt:lpstr>
      <vt:lpstr>PowerPoint Presentation</vt:lpstr>
      <vt:lpstr>Project status</vt:lpstr>
      <vt:lpstr>Project motivation and goal</vt:lpstr>
      <vt:lpstr>PowerPoint Presentation</vt:lpstr>
      <vt:lpstr>Demonstrator with orbital use-case</vt:lpstr>
      <vt:lpstr>Demonstrator for planetary use-case</vt:lpstr>
      <vt:lpstr>Lab-bench at SINTEF</vt:lpstr>
      <vt:lpstr>Software architecture</vt:lpstr>
      <vt:lpstr>Sensor interfaces</vt:lpstr>
      <vt:lpstr>ASN.1 compiler</vt:lpstr>
      <vt:lpstr>Computation and throughput load</vt:lpstr>
      <vt:lpstr>Instrument Control Unit</vt:lpstr>
      <vt:lpstr>PowerPoint Presentation</vt:lpstr>
      <vt:lpstr>PowerPoint Presentation</vt:lpstr>
      <vt:lpstr>ICU mixed criticality real-time system</vt:lpstr>
      <vt:lpstr>Cortex A53 with Xilinx PetaLinux</vt:lpstr>
      <vt:lpstr>Cortex R5 #1 with device interfaces</vt:lpstr>
      <vt:lpstr>Cortex R5 #2 with SpaceWire interface</vt:lpstr>
      <vt:lpstr>Ada and SPARK 2014 on the Cortex R5</vt:lpstr>
      <vt:lpstr>Functionality made in SPARK 2014</vt:lpstr>
      <vt:lpstr>Forward to a certifiable software system</vt:lpstr>
      <vt:lpstr>Conclusions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I3ds sensor suite for Space robotics</dc:title>
  <dc:creator>Kristoffer Nyborg Gregertsen</dc:creator>
  <dc:description>template by officeconsult.no</dc:description>
  <cp:lastModifiedBy>Kristoffer Nyborg Gregertsen</cp:lastModifiedBy>
  <cp:revision>1</cp:revision>
  <dcterms:created xsi:type="dcterms:W3CDTF">2018-10-23T07:03:10Z</dcterms:created>
  <dcterms:modified xsi:type="dcterms:W3CDTF">2019-02-10T22:13:11Z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by">
    <vt:lpwstr>officeconsult.no</vt:lpwstr>
  </property>
  <property fmtid="{D5CDD505-2E9C-101B-9397-08002B2CF9AE}" pid="3" name="_AdHocReviewCycleID">
    <vt:i4>-1833088884</vt:i4>
  </property>
  <property fmtid="{D5CDD505-2E9C-101B-9397-08002B2CF9AE}" pid="4" name="_NewReviewCycle">
    <vt:lpwstr/>
  </property>
  <property fmtid="{D5CDD505-2E9C-101B-9397-08002B2CF9AE}" pid="5" name="_EmailSubject">
    <vt:lpwstr>Ikke glem slid'ene</vt:lpwstr>
  </property>
  <property fmtid="{D5CDD505-2E9C-101B-9397-08002B2CF9AE}" pid="6" name="_AuthorEmail">
    <vt:lpwstr>kristoffer.gregertsen@sintef.no</vt:lpwstr>
  </property>
  <property fmtid="{D5CDD505-2E9C-101B-9397-08002B2CF9AE}" pid="7" name="_AuthorEmailDisplayName">
    <vt:lpwstr>Kristoffer Nyborg Gregertsen</vt:lpwstr>
  </property>
</Properties>
</file>